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Raleway"/>
      <p:regular r:id="rId24"/>
      <p:bold r:id="rId25"/>
      <p:italic r:id="rId26"/>
      <p:boldItalic r:id="rId27"/>
    </p:embeddedFont>
    <p:embeddedFont>
      <p:font typeface="Roboto"/>
      <p:regular r:id="rId28"/>
      <p:bold r:id="rId29"/>
      <p:italic r:id="rId30"/>
      <p:boldItalic r:id="rId31"/>
    </p:embeddedFont>
    <p:embeddedFont>
      <p:font typeface="Garamond"/>
      <p:regular r:id="rId32"/>
      <p:bold r:id="rId33"/>
      <p:italic r:id="rId34"/>
      <p:boldItalic r:id="rId35"/>
    </p:embeddedFont>
    <p:embeddedFont>
      <p:font typeface="Lat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aleway-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italic.fntdata"/><Relationship Id="rId25" Type="http://schemas.openxmlformats.org/officeDocument/2006/relationships/font" Target="fonts/Raleway-bold.fntdata"/><Relationship Id="rId28" Type="http://schemas.openxmlformats.org/officeDocument/2006/relationships/font" Target="fonts/Roboto-regular.fntdata"/><Relationship Id="rId27" Type="http://schemas.openxmlformats.org/officeDocument/2006/relationships/font" Target="fonts/Raleway-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6.xml"/><Relationship Id="rId33" Type="http://schemas.openxmlformats.org/officeDocument/2006/relationships/font" Target="fonts/Garamond-bold.fntdata"/><Relationship Id="rId10" Type="http://schemas.openxmlformats.org/officeDocument/2006/relationships/slide" Target="slides/slide5.xml"/><Relationship Id="rId32" Type="http://schemas.openxmlformats.org/officeDocument/2006/relationships/font" Target="fonts/Garamond-regular.fntdata"/><Relationship Id="rId13" Type="http://schemas.openxmlformats.org/officeDocument/2006/relationships/slide" Target="slides/slide8.xml"/><Relationship Id="rId35" Type="http://schemas.openxmlformats.org/officeDocument/2006/relationships/font" Target="fonts/Garamond-boldItalic.fntdata"/><Relationship Id="rId12" Type="http://schemas.openxmlformats.org/officeDocument/2006/relationships/slide" Target="slides/slide7.xml"/><Relationship Id="rId34" Type="http://schemas.openxmlformats.org/officeDocument/2006/relationships/font" Target="fonts/Garamond-italic.fntdata"/><Relationship Id="rId15" Type="http://schemas.openxmlformats.org/officeDocument/2006/relationships/slide" Target="slides/slide10.xml"/><Relationship Id="rId37" Type="http://schemas.openxmlformats.org/officeDocument/2006/relationships/font" Target="fonts/Lato-bold.fntdata"/><Relationship Id="rId14" Type="http://schemas.openxmlformats.org/officeDocument/2006/relationships/slide" Target="slides/slide9.xml"/><Relationship Id="rId36" Type="http://schemas.openxmlformats.org/officeDocument/2006/relationships/font" Target="fonts/Lato-regular.fntdata"/><Relationship Id="rId17" Type="http://schemas.openxmlformats.org/officeDocument/2006/relationships/slide" Target="slides/slide12.xml"/><Relationship Id="rId39" Type="http://schemas.openxmlformats.org/officeDocument/2006/relationships/font" Target="fonts/Lato-boldItalic.fntdata"/><Relationship Id="rId16" Type="http://schemas.openxmlformats.org/officeDocument/2006/relationships/slide" Target="slides/slide11.xml"/><Relationship Id="rId38" Type="http://schemas.openxmlformats.org/officeDocument/2006/relationships/font" Target="fonts/Lato-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_TFb9Z7UlGEk0CUNB0MNRixU9yjURnAM/view" TargetMode="External"/><Relationship Id="rId3" Type="http://schemas.openxmlformats.org/officeDocument/2006/relationships/hyperlink" Target="https://cdlib.org/services/collections/sharedprint/jacs/campus-coordinators/" TargetMode="External"/><Relationship Id="rId4" Type="http://schemas.openxmlformats.org/officeDocument/2006/relationships/hyperlink" Target="https://cdlib.org/services/collections/sharedprint/jacs/shipping/"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lib.org/services/collections/sharedprint/jacs/title-lists/"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ibraries.universityofcalifornia.edu/about/vision-and-prioritie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lib.org/wp-content/uploads/2024/01/Final-Report_JACS-Program-Assessment-2023.pdf"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059ea80c6a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059ea80c6a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Alison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73dd0d25ed_0_16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73dd0d25ed_0_16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059ea80c6a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059ea80c6a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Why now? What’s changed? </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UC is entering a new era with our shared collections space. In March 2025, the UC Libraries and UC Provost endorsed a philosophical, strategic, and operational shift from regional to </a:t>
            </a:r>
            <a:r>
              <a:rPr b="1" lang="en">
                <a:solidFill>
                  <a:schemeClr val="dk1"/>
                </a:solidFill>
                <a:latin typeface="Calibri"/>
                <a:ea typeface="Calibri"/>
                <a:cs typeface="Calibri"/>
                <a:sym typeface="Calibri"/>
              </a:rPr>
              <a:t>systemwide library storage and access facilities</a:t>
            </a:r>
            <a:r>
              <a:rPr lang="en">
                <a:solidFill>
                  <a:schemeClr val="dk1"/>
                </a:solidFill>
                <a:latin typeface="Calibri"/>
                <a:ea typeface="Calibri"/>
                <a:cs typeface="Calibri"/>
                <a:sym typeface="Calibri"/>
              </a:rPr>
              <a:t>. This shift emphasizes the Systemwide Library Facilities as fully shared, common good resources for all the UC campuses. Over the years in JACS, there has been some reluctance to deposit materials cross-regionally. We expect that the new ethos of the Systemwide Library Facilities will encourage more cross-regional deposit. Changing campus dynamics can also present new opportunities for participation. </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Shifts in collection strategy and budget</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Changes in physical space needs and strategy</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Increased confidence in long-standing shared print partnerships and the power of collaboration to provide access to broad and deep collections </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73dd0d25ed_0_17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73dd0d25ed_0_17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JACS 10 Campus Resource: </a:t>
            </a:r>
            <a:r>
              <a:rPr lang="en" sz="1200" u="sng">
                <a:solidFill>
                  <a:schemeClr val="hlink"/>
                </a:solidFill>
                <a:latin typeface="Calibri"/>
                <a:ea typeface="Calibri"/>
                <a:cs typeface="Calibri"/>
                <a:sym typeface="Calibri"/>
                <a:hlinkClick r:id="rId2"/>
              </a:rPr>
              <a:t>https://drive.google.com/file/d/1_TFb9Z7UlGEk0CUNB0MNRixU9yjURnAM/view</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Shared Print Coordinators for JACS: </a:t>
            </a:r>
            <a:r>
              <a:rPr lang="en" sz="1200" u="sng">
                <a:solidFill>
                  <a:srgbClr val="0563C1"/>
                </a:solidFill>
                <a:latin typeface="Calibri"/>
                <a:ea typeface="Calibri"/>
                <a:cs typeface="Calibri"/>
                <a:sym typeface="Calibri"/>
                <a:hlinkClick r:id="rId3">
                  <a:extLst>
                    <a:ext uri="{A12FA001-AC4F-418D-AE19-62706E023703}">
                      <ahyp:hlinkClr val="tx"/>
                    </a:ext>
                  </a:extLst>
                </a:hlinkClick>
              </a:rPr>
              <a:t>https://cdlib.org/services/collections/sharedprint/jacs/campus-coordinators/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JACS Shipping Service: </a:t>
            </a:r>
            <a:r>
              <a:rPr lang="en" sz="1200" u="sng">
                <a:solidFill>
                  <a:srgbClr val="0563C1"/>
                </a:solidFill>
                <a:latin typeface="Calibri"/>
                <a:ea typeface="Calibri"/>
                <a:cs typeface="Calibri"/>
                <a:sym typeface="Calibri"/>
                <a:hlinkClick r:id="rId4">
                  <a:extLst>
                    <a:ext uri="{A12FA001-AC4F-418D-AE19-62706E023703}">
                      <ahyp:hlinkClr val="tx"/>
                    </a:ext>
                  </a:extLst>
                </a:hlinkClick>
              </a:rPr>
              <a:t>https://cdlib.org/services/collections/sharedprint/jacs/shipping/</a:t>
            </a:r>
            <a:r>
              <a:rPr lang="en" sz="1200">
                <a:solidFill>
                  <a:schemeClr val="dk1"/>
                </a:solidFill>
                <a:latin typeface="Calibri"/>
                <a:ea typeface="Calibri"/>
                <a:cs typeface="Calibri"/>
                <a:sym typeface="Calibri"/>
              </a:rPr>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73dd0d25ed_0_17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373dd0d25ed_0_17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73dd0d25ed_0_17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73dd0d25ed_0_17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75e31eccc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375e31eccc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73dd0d25ed_0_17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373dd0d25ed_0_17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 sz="1200">
                <a:solidFill>
                  <a:schemeClr val="dk1"/>
                </a:solidFill>
                <a:latin typeface="Calibri"/>
                <a:ea typeface="Calibri"/>
                <a:cs typeface="Calibri"/>
                <a:sym typeface="Calibri"/>
              </a:rPr>
              <a:t>Nika</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 sz="1200" u="sng">
                <a:solidFill>
                  <a:srgbClr val="0563C1"/>
                </a:solidFill>
                <a:latin typeface="Calibri"/>
                <a:ea typeface="Calibri"/>
                <a:cs typeface="Calibri"/>
                <a:sym typeface="Calibri"/>
                <a:hlinkClick r:id="rId2">
                  <a:extLst>
                    <a:ext uri="{A12FA001-AC4F-418D-AE19-62706E023703}">
                      <ahyp:hlinkClr val="tx"/>
                    </a:ext>
                  </a:extLst>
                </a:hlinkClick>
              </a:rPr>
              <a:t>https://cdlib.org/services/collections/sharedprint/jacs/title-lists/</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 sz="1200">
                <a:solidFill>
                  <a:schemeClr val="dk1"/>
                </a:solidFill>
                <a:latin typeface="Calibri"/>
                <a:ea typeface="Calibri"/>
                <a:cs typeface="Calibri"/>
                <a:sym typeface="Calibri"/>
              </a:rPr>
              <a:t>Now that we’re on SILS, we’ve begun recreating these title lists in Analytics. Using the original, authoritative JACS title list spreadsheets we’re building Analytics reports in the Network Zone which are accessible from the IZs through a shared folder (the path is shown on the screen here). When you open any of these, you’ll only see you own IZ’s holdings, current as of yesterday (like any Analytics report). There’s a lot of data that’s available in Analytics that just isn’t in AGUA. Plus, you can make a copy of any report at any time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74b66af21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374b66af21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f90a6ba823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f90a6ba823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Stop the recording for questions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059ea80c6a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059ea80c6a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Alison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73dd0d25ed_0_17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73dd0d25ed_0_17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Alison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73dd0d25e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73dd0d25e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Alison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059ea80c6a_0_3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059ea80c6a_0_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Alison</a:t>
            </a:r>
            <a:endParaRPr/>
          </a:p>
          <a:p>
            <a:pPr indent="0" lvl="0" marL="0" rtl="0" algn="l">
              <a:spcBef>
                <a:spcPts val="0"/>
              </a:spcBef>
              <a:spcAft>
                <a:spcPts val="0"/>
              </a:spcAft>
              <a:buNone/>
            </a:pPr>
            <a:r>
              <a:rPr lang="en" u="sng">
                <a:solidFill>
                  <a:schemeClr val="hlink"/>
                </a:solidFill>
                <a:hlinkClick r:id="rId2"/>
              </a:rPr>
              <a:t>https://libraries.universityofcalifornia.edu/about/vision-and-priorities/</a:t>
            </a:r>
            <a:r>
              <a:rPr lang="en"/>
              <a:t> </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Our Shared Print Strategy in UC Libraries is very much aligned with the overall UC Libraries’ Vision that focuses on providing the broadest access, promoting discovery, and preserving knowledge.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Print remains an essential part of meeting that vision.</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Print gives us more avenues to provide access. </a:t>
            </a:r>
            <a:r>
              <a:rPr i="1" lang="en" sz="1200">
                <a:solidFill>
                  <a:schemeClr val="dk1"/>
                </a:solidFill>
              </a:rPr>
              <a:t>There is a lot available electronically, but the growth rate and quality of digital resources can differ greatly across disciplines, as can the ongoing pedagogical needs for print copies to support research, teaching, and learning in certain disciplines. Further, ebooks and journals may abound, but libraries’ freedom to lend that digital content can often be more strictly controlled than lending digital copies from the print.</a:t>
            </a:r>
            <a:endParaRPr i="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Print collections also have ongoing importance as complements to digital resources in order to to preserve and steward knowledge. Print retention supports our ability to validate the digital copy in the future, re-digitize if necessary, and a</a:t>
            </a:r>
            <a:r>
              <a:rPr i="1" lang="en" sz="1200">
                <a:solidFill>
                  <a:schemeClr val="dk1"/>
                </a:solidFill>
              </a:rPr>
              <a:t>nd of course, digital formats have their own distinct fragility. Whether due to rapidly obsolescing technology or the ease in which digital access can be disrupted or taken away.</a:t>
            </a:r>
            <a:endParaRPr i="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And the most sustainable way to ensure ongoing preservation of and access to print is to work together in UC and beyond. And that’s what we do with our shared print initiatives. </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73dd0d25ed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73dd0d25ed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latin typeface="Calibri"/>
                <a:ea typeface="Calibri"/>
                <a:cs typeface="Calibri"/>
                <a:sym typeface="Calibri"/>
              </a:rPr>
              <a:t>We have a multilayered approach to our work in shared print. Not only are we engaged in UC </a:t>
            </a:r>
            <a:r>
              <a:rPr lang="en" sz="1400">
                <a:solidFill>
                  <a:schemeClr val="dk1"/>
                </a:solidFill>
                <a:latin typeface="Calibri"/>
                <a:ea typeface="Calibri"/>
                <a:cs typeface="Calibri"/>
                <a:sym typeface="Calibri"/>
              </a:rPr>
              <a:t>Systemwide</a:t>
            </a:r>
            <a:r>
              <a:rPr lang="en" sz="1400">
                <a:solidFill>
                  <a:schemeClr val="dk1"/>
                </a:solidFill>
                <a:latin typeface="Calibri"/>
                <a:ea typeface="Calibri"/>
                <a:cs typeface="Calibri"/>
                <a:sym typeface="Calibri"/>
              </a:rPr>
              <a:t> shared print collection building, but we leverage partnerships at the regional, national, and even international levels to extend our capacity and what we can provide users access to. </a:t>
            </a:r>
            <a:endParaRPr sz="1400">
              <a:solidFill>
                <a:schemeClr val="dk1"/>
              </a:solidFill>
              <a:latin typeface="Calibri"/>
              <a:ea typeface="Calibri"/>
              <a:cs typeface="Calibri"/>
              <a:sym typeface="Calibri"/>
            </a:endParaRPr>
          </a:p>
          <a:p>
            <a:pPr indent="0" lvl="0" marL="0" rtl="0" algn="l">
              <a:spcBef>
                <a:spcPts val="0"/>
              </a:spcBef>
              <a:spcAft>
                <a:spcPts val="0"/>
              </a:spcAft>
              <a:buNone/>
            </a:pPr>
            <a:r>
              <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 sz="1400">
                <a:solidFill>
                  <a:schemeClr val="dk1"/>
                </a:solidFill>
                <a:latin typeface="Calibri"/>
                <a:ea typeface="Calibri"/>
                <a:cs typeface="Calibri"/>
                <a:sym typeface="Calibri"/>
              </a:rPr>
              <a:t>The Journal Archiving Campaign Service (JACS) is situated in our most local shared print efforts, which </a:t>
            </a:r>
            <a:r>
              <a:rPr lang="en" sz="1400">
                <a:solidFill>
                  <a:schemeClr val="dk1"/>
                </a:solidFill>
                <a:latin typeface="Calibri"/>
                <a:ea typeface="Calibri"/>
                <a:cs typeface="Calibri"/>
                <a:sym typeface="Calibri"/>
              </a:rPr>
              <a:t>benefit from really robust resource sharing relationships as well as shared services and infrastructure like the SLF and our shipping services.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73dd0d25ed_0_4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73dd0d25ed_0_4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500"/>
              </a:spcBef>
              <a:spcAft>
                <a:spcPts val="0"/>
              </a:spcAft>
              <a:buNone/>
            </a:pPr>
            <a:r>
              <a:rPr lang="en">
                <a:solidFill>
                  <a:schemeClr val="dk1"/>
                </a:solidFill>
              </a:rPr>
              <a:t>JACS emerged from a long history of collaborative action for print collections by UC libraries</a:t>
            </a:r>
            <a:endParaRPr>
              <a:solidFill>
                <a:schemeClr val="dk1"/>
              </a:solidFill>
            </a:endParaRPr>
          </a:p>
          <a:p>
            <a:pPr indent="0" lvl="0" marL="0" rtl="0" algn="l">
              <a:lnSpc>
                <a:spcPct val="115000"/>
              </a:lnSpc>
              <a:spcBef>
                <a:spcPts val="500"/>
              </a:spcBef>
              <a:spcAft>
                <a:spcPts val="0"/>
              </a:spcAft>
              <a:buNone/>
            </a:pPr>
            <a:r>
              <a:rPr lang="en">
                <a:solidFill>
                  <a:schemeClr val="dk1"/>
                </a:solidFill>
              </a:rPr>
              <a:t>Here in 2025, JACS is reaching its 10 year mark of operations - it’s become a very mature and established set of workflows and expectations for compiling a shared collection in the SLF. </a:t>
            </a:r>
            <a:endParaRPr>
              <a:solidFill>
                <a:schemeClr val="dk1"/>
              </a:solidFill>
            </a:endParaRPr>
          </a:p>
          <a:p>
            <a:pPr indent="0" lvl="0" marL="0" rtl="0" algn="l">
              <a:lnSpc>
                <a:spcPct val="115000"/>
              </a:lnSpc>
              <a:spcBef>
                <a:spcPts val="500"/>
              </a:spcBef>
              <a:spcAft>
                <a:spcPts val="0"/>
              </a:spcAft>
              <a:buNone/>
            </a:pPr>
            <a:r>
              <a:rPr lang="en">
                <a:solidFill>
                  <a:schemeClr val="dk1"/>
                </a:solidFill>
              </a:rPr>
              <a:t>In 2023 we launched a comprehensive program assessment which is shaping how we’re moving into this 10th cycle of JACS and thinking about </a:t>
            </a:r>
            <a:r>
              <a:rPr lang="en">
                <a:solidFill>
                  <a:schemeClr val="dk1"/>
                </a:solidFill>
              </a:rPr>
              <a:t>the</a:t>
            </a:r>
            <a:r>
              <a:rPr lang="en">
                <a:solidFill>
                  <a:schemeClr val="dk1"/>
                </a:solidFill>
              </a:rPr>
              <a:t> future of the initiative. </a:t>
            </a:r>
            <a:endParaRPr>
              <a:solidFill>
                <a:schemeClr val="dk1"/>
              </a:solidFill>
            </a:endParaRPr>
          </a:p>
          <a:p>
            <a:pPr indent="0" lvl="0" marL="0" rtl="0" algn="l">
              <a:lnSpc>
                <a:spcPct val="115000"/>
              </a:lnSpc>
              <a:spcBef>
                <a:spcPts val="500"/>
              </a:spcBef>
              <a:spcAft>
                <a:spcPts val="0"/>
              </a:spcAft>
              <a:buNone/>
            </a:pPr>
            <a:r>
              <a:rPr lang="en">
                <a:solidFill>
                  <a:schemeClr val="dk1"/>
                </a:solidFill>
              </a:rPr>
              <a:t>—--------------</a:t>
            </a:r>
            <a:endParaRPr>
              <a:solidFill>
                <a:schemeClr val="dk1"/>
              </a:solidFill>
            </a:endParaRPr>
          </a:p>
          <a:p>
            <a:pPr indent="-298450" lvl="0" marL="457200" rtl="0" algn="l">
              <a:lnSpc>
                <a:spcPct val="115000"/>
              </a:lnSpc>
              <a:spcBef>
                <a:spcPts val="500"/>
              </a:spcBef>
              <a:spcAft>
                <a:spcPts val="0"/>
              </a:spcAft>
              <a:buClr>
                <a:schemeClr val="dk1"/>
              </a:buClr>
              <a:buSzPts val="1100"/>
              <a:buChar char="-"/>
            </a:pPr>
            <a:r>
              <a:rPr lang="en">
                <a:solidFill>
                  <a:schemeClr val="dk1"/>
                </a:solidFill>
              </a:rPr>
              <a:t>UC was an early leader in designing and carrying shared print projects - for example collaborating with JSTOR itself to establish a print archive at SLF-S to complement and support the digital collections - during that project to establish the JSTOR archive, UC first experimented with approach of sending multiple copies of a title to the what were then the RLFs in order to effectively create the most complete and best condition archived copy possible; around 2010 UC libraries were instrumental in founding the Western Regional Storage Trust as a means of expanding our capacity to maintain robust print journal collections</a:t>
            </a:r>
            <a:endParaRPr>
              <a:solidFill>
                <a:schemeClr val="dk1"/>
              </a:solidFill>
            </a:endParaRPr>
          </a:p>
          <a:p>
            <a:pPr indent="0" lvl="0" marL="0" rtl="0" algn="l">
              <a:lnSpc>
                <a:spcPct val="115000"/>
              </a:lnSpc>
              <a:spcBef>
                <a:spcPts val="500"/>
              </a:spcBef>
              <a:spcAft>
                <a:spcPts val="0"/>
              </a:spcAft>
              <a:buNone/>
            </a:pPr>
            <a:r>
              <a:rPr lang="en">
                <a:solidFill>
                  <a:schemeClr val="dk1"/>
                </a:solidFill>
              </a:rPr>
              <a:t>WEST helped us clarify some the complex details and expectations that makes a distributed collection trustworthy and dependable; technology</a:t>
            </a:r>
            <a:endParaRPr>
              <a:solidFill>
                <a:schemeClr val="dk1"/>
              </a:solidFill>
            </a:endParaRPr>
          </a:p>
          <a:p>
            <a:pPr indent="0" lvl="0" marL="0" rtl="0" algn="l">
              <a:lnSpc>
                <a:spcPct val="115000"/>
              </a:lnSpc>
              <a:spcBef>
                <a:spcPts val="500"/>
              </a:spcBef>
              <a:spcAft>
                <a:spcPts val="0"/>
              </a:spcAft>
              <a:buNone/>
            </a:pPr>
            <a:r>
              <a:rPr lang="en">
                <a:solidFill>
                  <a:schemeClr val="dk1"/>
                </a:solidFill>
              </a:rPr>
              <a:t>JACS Program Assessment Report: </a:t>
            </a:r>
            <a:r>
              <a:rPr lang="en" u="sng">
                <a:solidFill>
                  <a:srgbClr val="0563C1"/>
                </a:solidFill>
                <a:hlinkClick r:id="rId2">
                  <a:extLst>
                    <a:ext uri="{A12FA001-AC4F-418D-AE19-62706E023703}">
                      <ahyp:hlinkClr val="tx"/>
                    </a:ext>
                  </a:extLst>
                </a:hlinkClick>
              </a:rPr>
              <a:t>https://cdlib.org/wp-content/uploads/2024/01/Final-Report_JACS-Program-Assessment-2023.pdf</a:t>
            </a:r>
            <a:r>
              <a:rPr lang="en">
                <a:solidFill>
                  <a:schemeClr val="dk1"/>
                </a:solidFill>
              </a:rPr>
              <a:t>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Every year there’s an opportunity to contribute to JACS; and next FY - FY2025-26, we doing a consolidation phase - everyone will have an opportunity to spend some reviewing the 8 previously title lists and sending more content for consolidation and preservation at the RLFs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059ea80c6a_0_4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059ea80c6a_0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73dd0d25ed_0_17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73dd0d25ed_0_17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of the 2023 program assessment…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p:cSld name="Opening slide">
    <p:bg>
      <p:bgPr>
        <a:solidFill>
          <a:schemeClr val="lt2"/>
        </a:solidFill>
      </p:bgPr>
    </p:bg>
    <p:spTree>
      <p:nvGrpSpPr>
        <p:cNvPr id="8"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b="0" l="0" r="0" t="0"/>
          <a:stretch/>
        </p:blipFill>
        <p:spPr>
          <a:xfrm>
            <a:off x="-1" y="2952"/>
            <a:ext cx="9144002" cy="5143499"/>
          </a:xfrm>
          <a:prstGeom prst="rect">
            <a:avLst/>
          </a:prstGeom>
          <a:noFill/>
          <a:ln>
            <a:noFill/>
          </a:ln>
        </p:spPr>
      </p:pic>
      <p:pic>
        <p:nvPicPr>
          <p:cNvPr id="10" name="Google Shape;10;p2"/>
          <p:cNvPicPr preferRelativeResize="0"/>
          <p:nvPr/>
        </p:nvPicPr>
        <p:blipFill rotWithShape="1">
          <a:blip r:embed="rId3">
            <a:alphaModFix/>
          </a:blip>
          <a:srcRect b="0" l="0" r="0" t="0"/>
          <a:stretch/>
        </p:blipFill>
        <p:spPr>
          <a:xfrm>
            <a:off x="457491" y="4489704"/>
            <a:ext cx="736600" cy="365760"/>
          </a:xfrm>
          <a:prstGeom prst="rect">
            <a:avLst/>
          </a:prstGeom>
          <a:noFill/>
          <a:ln>
            <a:noFill/>
          </a:ln>
        </p:spPr>
      </p:pic>
      <p:sp>
        <p:nvSpPr>
          <p:cNvPr id="11" name="Google Shape;11;p2"/>
          <p:cNvSpPr txBox="1"/>
          <p:nvPr>
            <p:ph type="ctrTitle"/>
          </p:nvPr>
        </p:nvSpPr>
        <p:spPr>
          <a:xfrm>
            <a:off x="454958" y="1335024"/>
            <a:ext cx="5945700" cy="492300"/>
          </a:xfrm>
          <a:prstGeom prst="rect">
            <a:avLst/>
          </a:prstGeom>
          <a:noFill/>
          <a:ln>
            <a:noFill/>
          </a:ln>
        </p:spPr>
        <p:txBody>
          <a:bodyPr anchorCtr="0" anchor="t" bIns="0" lIns="0" spcFirstLastPara="1" rIns="0" wrap="square" tIns="0">
            <a:spAutoFit/>
          </a:bodyPr>
          <a:lstStyle>
            <a:lvl1pPr lvl="0" algn="l">
              <a:spcBef>
                <a:spcPts val="0"/>
              </a:spcBef>
              <a:spcAft>
                <a:spcPts val="0"/>
              </a:spcAft>
              <a:buClr>
                <a:srgbClr val="005581"/>
              </a:buClr>
              <a:buSzPts val="3200"/>
              <a:buFont typeface="Arial"/>
              <a:buNone/>
              <a:defRPr b="1" i="0" sz="3200">
                <a:solidFill>
                  <a:srgbClr val="00558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 name="Google Shape;12;p2"/>
          <p:cNvSpPr txBox="1"/>
          <p:nvPr>
            <p:ph idx="1" type="body"/>
          </p:nvPr>
        </p:nvSpPr>
        <p:spPr>
          <a:xfrm>
            <a:off x="454958" y="1947672"/>
            <a:ext cx="5945700" cy="286500"/>
          </a:xfrm>
          <a:prstGeom prst="rect">
            <a:avLst/>
          </a:prstGeom>
          <a:noFill/>
          <a:ln>
            <a:noFill/>
          </a:ln>
        </p:spPr>
        <p:txBody>
          <a:bodyPr anchorCtr="0" anchor="t" bIns="0" lIns="0" spcFirstLastPara="1" rIns="0" wrap="square" tIns="0">
            <a:noAutofit/>
          </a:bodyPr>
          <a:lstStyle>
            <a:lvl1pPr indent="-228600" lvl="0" marL="457200" algn="l">
              <a:spcBef>
                <a:spcPts val="800"/>
              </a:spcBef>
              <a:spcAft>
                <a:spcPts val="0"/>
              </a:spcAft>
              <a:buClr>
                <a:srgbClr val="005581"/>
              </a:buClr>
              <a:buSzPts val="1600"/>
              <a:buNone/>
              <a:defRPr b="1" i="0" sz="1600">
                <a:solidFill>
                  <a:srgbClr val="005581"/>
                </a:solidFill>
                <a:latin typeface="Arial"/>
                <a:ea typeface="Arial"/>
                <a:cs typeface="Arial"/>
                <a:sym typeface="Arial"/>
              </a:defRPr>
            </a:lvl1pPr>
            <a:lvl2pPr indent="-228600" lvl="1" marL="914400" algn="l">
              <a:spcBef>
                <a:spcPts val="400"/>
              </a:spcBef>
              <a:spcAft>
                <a:spcPts val="0"/>
              </a:spcAft>
              <a:buClr>
                <a:srgbClr val="757677"/>
              </a:buClr>
              <a:buSzPts val="1800"/>
              <a:buNone/>
              <a:defRPr/>
            </a:lvl2pPr>
            <a:lvl3pPr indent="-342900" lvl="2" marL="1371600" algn="l">
              <a:spcBef>
                <a:spcPts val="360"/>
              </a:spcBef>
              <a:spcAft>
                <a:spcPts val="0"/>
              </a:spcAft>
              <a:buClr>
                <a:srgbClr val="757677"/>
              </a:buClr>
              <a:buSzPts val="1800"/>
              <a:buChar char="•"/>
              <a:defRPr/>
            </a:lvl3pPr>
            <a:lvl4pPr indent="-325755" lvl="3" marL="1828800" algn="l">
              <a:spcBef>
                <a:spcPts val="360"/>
              </a:spcBef>
              <a:spcAft>
                <a:spcPts val="0"/>
              </a:spcAft>
              <a:buClr>
                <a:srgbClr val="757677"/>
              </a:buClr>
              <a:buSzPts val="1530"/>
              <a:buChar char="o"/>
              <a:defRPr/>
            </a:lvl4pPr>
            <a:lvl5pPr indent="-342900" lvl="4" marL="2286000" algn="l">
              <a:spcBef>
                <a:spcPts val="360"/>
              </a:spcBef>
              <a:spcAft>
                <a:spcPts val="0"/>
              </a:spcAft>
              <a:buClr>
                <a:srgbClr val="666666"/>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3" name="Google Shape;13;p2"/>
          <p:cNvSpPr txBox="1"/>
          <p:nvPr>
            <p:ph idx="2" type="body"/>
          </p:nvPr>
        </p:nvSpPr>
        <p:spPr>
          <a:xfrm>
            <a:off x="454958" y="3899205"/>
            <a:ext cx="2288100" cy="296700"/>
          </a:xfrm>
          <a:prstGeom prst="rect">
            <a:avLst/>
          </a:prstGeom>
          <a:noFill/>
          <a:ln>
            <a:noFill/>
          </a:ln>
        </p:spPr>
        <p:txBody>
          <a:bodyPr anchorCtr="0" anchor="t" bIns="0" lIns="0" spcFirstLastPara="1" rIns="0" wrap="square" tIns="0">
            <a:noAutofit/>
          </a:bodyPr>
          <a:lstStyle>
            <a:lvl1pPr indent="-228600" lvl="0" marL="457200" algn="l">
              <a:spcBef>
                <a:spcPts val="800"/>
              </a:spcBef>
              <a:spcAft>
                <a:spcPts val="0"/>
              </a:spcAft>
              <a:buClr>
                <a:srgbClr val="005581"/>
              </a:buClr>
              <a:buSzPts val="1200"/>
              <a:buNone/>
              <a:defRPr b="0" i="0" sz="1200">
                <a:solidFill>
                  <a:srgbClr val="005581"/>
                </a:solidFill>
                <a:latin typeface="Arial"/>
                <a:ea typeface="Arial"/>
                <a:cs typeface="Arial"/>
                <a:sym typeface="Arial"/>
              </a:defRPr>
            </a:lvl1pPr>
            <a:lvl2pPr indent="-228600" lvl="1" marL="914400" algn="l">
              <a:spcBef>
                <a:spcPts val="400"/>
              </a:spcBef>
              <a:spcAft>
                <a:spcPts val="0"/>
              </a:spcAft>
              <a:buClr>
                <a:srgbClr val="757677"/>
              </a:buClr>
              <a:buSzPts val="1800"/>
              <a:buNone/>
              <a:defRPr/>
            </a:lvl2pPr>
            <a:lvl3pPr indent="-342900" lvl="2" marL="1371600" algn="l">
              <a:spcBef>
                <a:spcPts val="360"/>
              </a:spcBef>
              <a:spcAft>
                <a:spcPts val="0"/>
              </a:spcAft>
              <a:buClr>
                <a:srgbClr val="757677"/>
              </a:buClr>
              <a:buSzPts val="1800"/>
              <a:buChar char="•"/>
              <a:defRPr/>
            </a:lvl3pPr>
            <a:lvl4pPr indent="-325755" lvl="3" marL="1828800" algn="l">
              <a:spcBef>
                <a:spcPts val="360"/>
              </a:spcBef>
              <a:spcAft>
                <a:spcPts val="0"/>
              </a:spcAft>
              <a:buClr>
                <a:srgbClr val="757677"/>
              </a:buClr>
              <a:buSzPts val="1530"/>
              <a:buChar char="o"/>
              <a:defRPr/>
            </a:lvl4pPr>
            <a:lvl5pPr indent="-342900" lvl="4" marL="2286000" algn="l">
              <a:spcBef>
                <a:spcPts val="360"/>
              </a:spcBef>
              <a:spcAft>
                <a:spcPts val="0"/>
              </a:spcAft>
              <a:buClr>
                <a:srgbClr val="666666"/>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cxnSp>
        <p:nvCxnSpPr>
          <p:cNvPr id="14" name="Google Shape;14;p2"/>
          <p:cNvCxnSpPr/>
          <p:nvPr/>
        </p:nvCxnSpPr>
        <p:spPr>
          <a:xfrm>
            <a:off x="454958" y="640080"/>
            <a:ext cx="459300" cy="0"/>
          </a:xfrm>
          <a:prstGeom prst="straightConnector1">
            <a:avLst/>
          </a:prstGeom>
          <a:noFill/>
          <a:ln cap="flat" cmpd="sng" w="25400">
            <a:solidFill>
              <a:srgbClr val="00558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photo">
  <p:cSld name="Text w/photo">
    <p:bg>
      <p:bgPr>
        <a:solidFill>
          <a:schemeClr val="lt1"/>
        </a:solidFill>
      </p:bgPr>
    </p:bg>
    <p:spTree>
      <p:nvGrpSpPr>
        <p:cNvPr id="65" name="Shape 65"/>
        <p:cNvGrpSpPr/>
        <p:nvPr/>
      </p:nvGrpSpPr>
      <p:grpSpPr>
        <a:xfrm>
          <a:off x="0" y="0"/>
          <a:ext cx="0" cy="0"/>
          <a:chOff x="0" y="0"/>
          <a:chExt cx="0" cy="0"/>
        </a:xfrm>
      </p:grpSpPr>
      <p:pic>
        <p:nvPicPr>
          <p:cNvPr id="66" name="Google Shape;66;p11"/>
          <p:cNvPicPr preferRelativeResize="0"/>
          <p:nvPr/>
        </p:nvPicPr>
        <p:blipFill rotWithShape="1">
          <a:blip r:embed="rId2">
            <a:alphaModFix/>
          </a:blip>
          <a:srcRect b="0" l="0" r="0" t="0"/>
          <a:stretch/>
        </p:blipFill>
        <p:spPr>
          <a:xfrm>
            <a:off x="0" y="0"/>
            <a:ext cx="9144002" cy="5143499"/>
          </a:xfrm>
          <a:prstGeom prst="rect">
            <a:avLst/>
          </a:prstGeom>
          <a:noFill/>
          <a:ln>
            <a:noFill/>
          </a:ln>
        </p:spPr>
      </p:pic>
      <p:sp>
        <p:nvSpPr>
          <p:cNvPr id="67" name="Google Shape;67;p11"/>
          <p:cNvSpPr txBox="1"/>
          <p:nvPr>
            <p:ph idx="1" type="body"/>
          </p:nvPr>
        </p:nvSpPr>
        <p:spPr>
          <a:xfrm>
            <a:off x="455612" y="1371600"/>
            <a:ext cx="3659100" cy="2832300"/>
          </a:xfrm>
          <a:prstGeom prst="rect">
            <a:avLst/>
          </a:prstGeom>
          <a:noFill/>
          <a:ln>
            <a:noFill/>
          </a:ln>
        </p:spPr>
        <p:txBody>
          <a:bodyPr anchorCtr="0" anchor="t" bIns="0" lIns="0" spcFirstLastPara="1" rIns="0" wrap="square" tIns="0">
            <a:normAutofit/>
          </a:bodyPr>
          <a:lstStyle>
            <a:lvl1pPr indent="-228600" lvl="0" marL="457200" algn="l">
              <a:spcBef>
                <a:spcPts val="800"/>
              </a:spcBef>
              <a:spcAft>
                <a:spcPts val="0"/>
              </a:spcAft>
              <a:buClr>
                <a:srgbClr val="005581"/>
              </a:buClr>
              <a:buSzPts val="1400"/>
              <a:buNone/>
              <a:defRPr b="1" i="0" sz="1400">
                <a:solidFill>
                  <a:srgbClr val="005581"/>
                </a:solidFill>
                <a:latin typeface="Arial"/>
                <a:ea typeface="Arial"/>
                <a:cs typeface="Arial"/>
                <a:sym typeface="Arial"/>
              </a:defRPr>
            </a:lvl1pPr>
            <a:lvl2pPr indent="-228600" lvl="1" marL="914400" algn="l">
              <a:spcBef>
                <a:spcPts val="400"/>
              </a:spcBef>
              <a:spcAft>
                <a:spcPts val="0"/>
              </a:spcAft>
              <a:buClr>
                <a:srgbClr val="757677"/>
              </a:buClr>
              <a:buSzPts val="1400"/>
              <a:buFont typeface="Arial"/>
              <a:buNone/>
              <a:defRPr sz="1400">
                <a:solidFill>
                  <a:srgbClr val="757677"/>
                </a:solidFill>
                <a:latin typeface="Arial"/>
                <a:ea typeface="Arial"/>
                <a:cs typeface="Arial"/>
                <a:sym typeface="Arial"/>
              </a:defRPr>
            </a:lvl2pPr>
            <a:lvl3pPr indent="-342900" lvl="2" marL="1371600" algn="l">
              <a:spcBef>
                <a:spcPts val="360"/>
              </a:spcBef>
              <a:spcAft>
                <a:spcPts val="0"/>
              </a:spcAft>
              <a:buClr>
                <a:srgbClr val="757677"/>
              </a:buClr>
              <a:buSzPts val="1800"/>
              <a:buChar char="•"/>
              <a:defRPr/>
            </a:lvl3pPr>
            <a:lvl4pPr indent="-325755" lvl="3" marL="1828800" algn="l">
              <a:spcBef>
                <a:spcPts val="360"/>
              </a:spcBef>
              <a:spcAft>
                <a:spcPts val="0"/>
              </a:spcAft>
              <a:buClr>
                <a:srgbClr val="757677"/>
              </a:buClr>
              <a:buSzPts val="1530"/>
              <a:buChar char="o"/>
              <a:defRPr/>
            </a:lvl4pPr>
            <a:lvl5pPr indent="-342900" lvl="4" marL="2286000" algn="l">
              <a:spcBef>
                <a:spcPts val="360"/>
              </a:spcBef>
              <a:spcAft>
                <a:spcPts val="0"/>
              </a:spcAft>
              <a:buClr>
                <a:srgbClr val="666666"/>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8" name="Google Shape;68;p11"/>
          <p:cNvSpPr/>
          <p:nvPr>
            <p:ph idx="2" type="pic"/>
          </p:nvPr>
        </p:nvSpPr>
        <p:spPr>
          <a:xfrm>
            <a:off x="4572000" y="0"/>
            <a:ext cx="4572000" cy="5143500"/>
          </a:xfrm>
          <a:prstGeom prst="rect">
            <a:avLst/>
          </a:prstGeom>
          <a:noFill/>
          <a:ln>
            <a:noFill/>
          </a:ln>
        </p:spPr>
      </p:sp>
      <p:sp>
        <p:nvSpPr>
          <p:cNvPr id="69" name="Google Shape;69;p11"/>
          <p:cNvSpPr txBox="1"/>
          <p:nvPr>
            <p:ph type="title"/>
          </p:nvPr>
        </p:nvSpPr>
        <p:spPr>
          <a:xfrm>
            <a:off x="457200" y="365760"/>
            <a:ext cx="3657600" cy="184800"/>
          </a:xfrm>
          <a:prstGeom prst="rect">
            <a:avLst/>
          </a:prstGeom>
          <a:noFill/>
          <a:ln>
            <a:noFill/>
          </a:ln>
        </p:spPr>
        <p:txBody>
          <a:bodyPr anchorCtr="0" anchor="t" bIns="0" lIns="0" spcFirstLastPara="1" rIns="0" wrap="square" tIns="0">
            <a:spAutoFit/>
          </a:bodyPr>
          <a:lstStyle>
            <a:lvl1pPr lvl="0" algn="l">
              <a:spcBef>
                <a:spcPts val="0"/>
              </a:spcBef>
              <a:spcAft>
                <a:spcPts val="0"/>
              </a:spcAft>
              <a:buClr>
                <a:srgbClr val="757677"/>
              </a:buClr>
              <a:buSzPts val="1200"/>
              <a:buFont typeface="Arial"/>
              <a:buNone/>
              <a:defRPr b="1" i="0" sz="1200">
                <a:solidFill>
                  <a:srgbClr val="757677"/>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70" name="Google Shape;70;p11"/>
          <p:cNvCxnSpPr/>
          <p:nvPr/>
        </p:nvCxnSpPr>
        <p:spPr>
          <a:xfrm>
            <a:off x="454958" y="640080"/>
            <a:ext cx="459300" cy="0"/>
          </a:xfrm>
          <a:prstGeom prst="straightConnector1">
            <a:avLst/>
          </a:prstGeom>
          <a:noFill/>
          <a:ln cap="flat" cmpd="sng" w="25400">
            <a:solidFill>
              <a:srgbClr val="757677"/>
            </a:solidFill>
            <a:prstDash val="solid"/>
            <a:round/>
            <a:headEnd len="sm" w="sm" type="none"/>
            <a:tailEnd len="sm" w="sm" type="none"/>
          </a:ln>
        </p:spPr>
      </p:cxnSp>
      <p:pic>
        <p:nvPicPr>
          <p:cNvPr id="71" name="Google Shape;71;p11"/>
          <p:cNvPicPr preferRelativeResize="0"/>
          <p:nvPr/>
        </p:nvPicPr>
        <p:blipFill rotWithShape="1">
          <a:blip r:embed="rId3">
            <a:alphaModFix/>
          </a:blip>
          <a:srcRect b="0" l="0" r="0" t="0"/>
          <a:stretch/>
        </p:blipFill>
        <p:spPr>
          <a:xfrm>
            <a:off x="457491" y="4489704"/>
            <a:ext cx="736600" cy="36576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2" name="Shape 72"/>
        <p:cNvGrpSpPr/>
        <p:nvPr/>
      </p:nvGrpSpPr>
      <p:grpSpPr>
        <a:xfrm>
          <a:off x="0" y="0"/>
          <a:ext cx="0" cy="0"/>
          <a:chOff x="0" y="0"/>
          <a:chExt cx="0" cy="0"/>
        </a:xfrm>
      </p:grpSpPr>
      <p:sp>
        <p:nvSpPr>
          <p:cNvPr id="73" name="Google Shape;73;p12"/>
          <p:cNvSpPr txBox="1"/>
          <p:nvPr>
            <p:ph type="ctrTitle"/>
          </p:nvPr>
        </p:nvSpPr>
        <p:spPr>
          <a:xfrm>
            <a:off x="311708" y="744575"/>
            <a:ext cx="8520600" cy="2052600"/>
          </a:xfrm>
          <a:prstGeom prst="rect">
            <a:avLst/>
          </a:prstGeom>
        </p:spPr>
        <p:txBody>
          <a:bodyPr anchorCtr="0" anchor="b" bIns="0" lIns="0" spcFirstLastPara="1" rIns="0" wrap="square" tIns="0">
            <a:sp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74" name="Google Shape;74;p12"/>
          <p:cNvSpPr txBox="1"/>
          <p:nvPr>
            <p:ph idx="1" type="subTitle"/>
          </p:nvPr>
        </p:nvSpPr>
        <p:spPr>
          <a:xfrm>
            <a:off x="311700" y="2834125"/>
            <a:ext cx="8520600" cy="792600"/>
          </a:xfrm>
          <a:prstGeom prst="rect">
            <a:avLst/>
          </a:prstGeom>
        </p:spPr>
        <p:txBody>
          <a:bodyPr anchorCtr="0" anchor="t" bIns="0" lIns="0" spcFirstLastPara="1" rIns="0" wrap="square" tIns="0">
            <a:normAutofit/>
          </a:bodyPr>
          <a:lstStyle>
            <a:lvl1pPr lvl="0" algn="ctr">
              <a:lnSpc>
                <a:spcPct val="100000"/>
              </a:lnSpc>
              <a:spcBef>
                <a:spcPts val="800"/>
              </a:spcBef>
              <a:spcAft>
                <a:spcPts val="0"/>
              </a:spcAft>
              <a:buSzPts val="2800"/>
              <a:buNone/>
              <a:defRPr sz="2800"/>
            </a:lvl1pPr>
            <a:lvl2pPr lvl="1" algn="ctr">
              <a:lnSpc>
                <a:spcPct val="100000"/>
              </a:lnSpc>
              <a:spcBef>
                <a:spcPts val="280"/>
              </a:spcBef>
              <a:spcAft>
                <a:spcPts val="0"/>
              </a:spcAft>
              <a:buSzPts val="2800"/>
              <a:buNone/>
              <a:defRPr sz="2800"/>
            </a:lvl2pPr>
            <a:lvl3pPr lvl="2" algn="ctr">
              <a:lnSpc>
                <a:spcPct val="100000"/>
              </a:lnSpc>
              <a:spcBef>
                <a:spcPts val="280"/>
              </a:spcBef>
              <a:spcAft>
                <a:spcPts val="0"/>
              </a:spcAft>
              <a:buSzPts val="2800"/>
              <a:buNone/>
              <a:defRPr sz="2800"/>
            </a:lvl3pPr>
            <a:lvl4pPr lvl="3" algn="ctr">
              <a:lnSpc>
                <a:spcPct val="100000"/>
              </a:lnSpc>
              <a:spcBef>
                <a:spcPts val="280"/>
              </a:spcBef>
              <a:spcAft>
                <a:spcPts val="0"/>
              </a:spcAft>
              <a:buSzPts val="2800"/>
              <a:buNone/>
              <a:defRPr sz="2800"/>
            </a:lvl4pPr>
            <a:lvl5pPr lvl="4" algn="ctr">
              <a:lnSpc>
                <a:spcPct val="100000"/>
              </a:lnSpc>
              <a:spcBef>
                <a:spcPts val="300"/>
              </a:spcBef>
              <a:spcAft>
                <a:spcPts val="0"/>
              </a:spcAft>
              <a:buSzPts val="2800"/>
              <a:buNone/>
              <a:defRPr sz="2800"/>
            </a:lvl5pPr>
            <a:lvl6pPr lvl="5" algn="ctr">
              <a:lnSpc>
                <a:spcPct val="100000"/>
              </a:lnSpc>
              <a:spcBef>
                <a:spcPts val="300"/>
              </a:spcBef>
              <a:spcAft>
                <a:spcPts val="0"/>
              </a:spcAft>
              <a:buSzPts val="2800"/>
              <a:buNone/>
              <a:defRPr sz="2800"/>
            </a:lvl6pPr>
            <a:lvl7pPr lvl="6" algn="ctr">
              <a:lnSpc>
                <a:spcPct val="100000"/>
              </a:lnSpc>
              <a:spcBef>
                <a:spcPts val="300"/>
              </a:spcBef>
              <a:spcAft>
                <a:spcPts val="0"/>
              </a:spcAft>
              <a:buSzPts val="2800"/>
              <a:buNone/>
              <a:defRPr sz="2800"/>
            </a:lvl7pPr>
            <a:lvl8pPr lvl="7" algn="ctr">
              <a:lnSpc>
                <a:spcPct val="100000"/>
              </a:lnSpc>
              <a:spcBef>
                <a:spcPts val="300"/>
              </a:spcBef>
              <a:spcAft>
                <a:spcPts val="0"/>
              </a:spcAft>
              <a:buSzPts val="2800"/>
              <a:buNone/>
              <a:defRPr sz="2800"/>
            </a:lvl8pPr>
            <a:lvl9pPr lvl="8" algn="ctr">
              <a:lnSpc>
                <a:spcPct val="100000"/>
              </a:lnSpc>
              <a:spcBef>
                <a:spcPts val="300"/>
              </a:spcBef>
              <a:spcAft>
                <a:spcPts val="0"/>
              </a:spcAft>
              <a:buSzPts val="2800"/>
              <a:buNone/>
              <a:defRPr sz="2800"/>
            </a:lvl9pPr>
          </a:lstStyle>
          <a:p/>
        </p:txBody>
      </p:sp>
      <p:sp>
        <p:nvSpPr>
          <p:cNvPr id="75" name="Google Shape;75;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76" name="Shape 76"/>
        <p:cNvGrpSpPr/>
        <p:nvPr/>
      </p:nvGrpSpPr>
      <p:grpSpPr>
        <a:xfrm>
          <a:off x="0" y="0"/>
          <a:ext cx="0" cy="0"/>
          <a:chOff x="0" y="0"/>
          <a:chExt cx="0" cy="0"/>
        </a:xfrm>
      </p:grpSpPr>
      <p:sp>
        <p:nvSpPr>
          <p:cNvPr id="77" name="Google Shape;77;p13"/>
          <p:cNvSpPr txBox="1"/>
          <p:nvPr>
            <p:ph type="title"/>
          </p:nvPr>
        </p:nvSpPr>
        <p:spPr>
          <a:xfrm>
            <a:off x="182050" y="411950"/>
            <a:ext cx="2301300" cy="2542500"/>
          </a:xfrm>
          <a:prstGeom prst="rect">
            <a:avLst/>
          </a:prstGeom>
        </p:spPr>
        <p:txBody>
          <a:bodyPr anchorCtr="0" anchor="t" bIns="0" lIns="0" spcFirstLastPara="1" rIns="0" wrap="square" tIns="0">
            <a:spAutoFit/>
          </a:bodyPr>
          <a:lstStyle>
            <a:lvl1pPr lvl="0">
              <a:spcBef>
                <a:spcPts val="0"/>
              </a:spcBef>
              <a:spcAft>
                <a:spcPts val="0"/>
              </a:spcAft>
              <a:buClr>
                <a:srgbClr val="000000"/>
              </a:buClr>
              <a:buSzPts val="2800"/>
              <a:buNone/>
              <a:defRPr sz="2800">
                <a:solidFill>
                  <a:srgbClr val="000000"/>
                </a:solidFill>
              </a:defRPr>
            </a:lvl1pPr>
            <a:lvl2pPr lvl="1" algn="ctr">
              <a:spcBef>
                <a:spcPts val="0"/>
              </a:spcBef>
              <a:spcAft>
                <a:spcPts val="0"/>
              </a:spcAft>
              <a:buClr>
                <a:srgbClr val="000000"/>
              </a:buClr>
              <a:buSzPts val="2800"/>
              <a:buNone/>
              <a:defRPr sz="2800">
                <a:solidFill>
                  <a:srgbClr val="000000"/>
                </a:solidFill>
              </a:defRPr>
            </a:lvl2pPr>
            <a:lvl3pPr lvl="2" algn="ctr">
              <a:spcBef>
                <a:spcPts val="0"/>
              </a:spcBef>
              <a:spcAft>
                <a:spcPts val="0"/>
              </a:spcAft>
              <a:buClr>
                <a:srgbClr val="000000"/>
              </a:buClr>
              <a:buSzPts val="2800"/>
              <a:buNone/>
              <a:defRPr sz="2800">
                <a:solidFill>
                  <a:srgbClr val="000000"/>
                </a:solidFill>
              </a:defRPr>
            </a:lvl3pPr>
            <a:lvl4pPr lvl="3" algn="ctr">
              <a:spcBef>
                <a:spcPts val="0"/>
              </a:spcBef>
              <a:spcAft>
                <a:spcPts val="0"/>
              </a:spcAft>
              <a:buClr>
                <a:srgbClr val="000000"/>
              </a:buClr>
              <a:buSzPts val="2800"/>
              <a:buNone/>
              <a:defRPr sz="2800">
                <a:solidFill>
                  <a:srgbClr val="000000"/>
                </a:solidFill>
              </a:defRPr>
            </a:lvl4pPr>
            <a:lvl5pPr lvl="4" algn="ctr">
              <a:spcBef>
                <a:spcPts val="0"/>
              </a:spcBef>
              <a:spcAft>
                <a:spcPts val="0"/>
              </a:spcAft>
              <a:buClr>
                <a:srgbClr val="000000"/>
              </a:buClr>
              <a:buSzPts val="2800"/>
              <a:buNone/>
              <a:defRPr sz="2800">
                <a:solidFill>
                  <a:srgbClr val="000000"/>
                </a:solidFill>
              </a:defRPr>
            </a:lvl5pPr>
            <a:lvl6pPr lvl="5" algn="ctr">
              <a:spcBef>
                <a:spcPts val="0"/>
              </a:spcBef>
              <a:spcAft>
                <a:spcPts val="0"/>
              </a:spcAft>
              <a:buClr>
                <a:srgbClr val="000000"/>
              </a:buClr>
              <a:buSzPts val="2800"/>
              <a:buNone/>
              <a:defRPr sz="2800">
                <a:solidFill>
                  <a:srgbClr val="000000"/>
                </a:solidFill>
              </a:defRPr>
            </a:lvl6pPr>
            <a:lvl7pPr lvl="6" algn="ctr">
              <a:spcBef>
                <a:spcPts val="0"/>
              </a:spcBef>
              <a:spcAft>
                <a:spcPts val="0"/>
              </a:spcAft>
              <a:buClr>
                <a:srgbClr val="000000"/>
              </a:buClr>
              <a:buSzPts val="2800"/>
              <a:buNone/>
              <a:defRPr sz="2800">
                <a:solidFill>
                  <a:srgbClr val="000000"/>
                </a:solidFill>
              </a:defRPr>
            </a:lvl7pPr>
            <a:lvl8pPr lvl="7" algn="ctr">
              <a:spcBef>
                <a:spcPts val="0"/>
              </a:spcBef>
              <a:spcAft>
                <a:spcPts val="0"/>
              </a:spcAft>
              <a:buClr>
                <a:srgbClr val="000000"/>
              </a:buClr>
              <a:buSzPts val="2800"/>
              <a:buNone/>
              <a:defRPr sz="2800">
                <a:solidFill>
                  <a:srgbClr val="000000"/>
                </a:solidFill>
              </a:defRPr>
            </a:lvl8pPr>
            <a:lvl9pPr lvl="8" algn="ctr">
              <a:spcBef>
                <a:spcPts val="0"/>
              </a:spcBef>
              <a:spcAft>
                <a:spcPts val="0"/>
              </a:spcAft>
              <a:buClr>
                <a:srgbClr val="000000"/>
              </a:buClr>
              <a:buSzPts val="2800"/>
              <a:buNone/>
              <a:defRPr sz="2800">
                <a:solidFill>
                  <a:srgbClr val="000000"/>
                </a:solidFill>
              </a:defRPr>
            </a:lvl9pPr>
          </a:lstStyle>
          <a:p/>
        </p:txBody>
      </p:sp>
      <p:cxnSp>
        <p:nvCxnSpPr>
          <p:cNvPr id="78" name="Google Shape;78;p13"/>
          <p:cNvCxnSpPr/>
          <p:nvPr/>
        </p:nvCxnSpPr>
        <p:spPr>
          <a:xfrm>
            <a:off x="182050" y="263250"/>
            <a:ext cx="8802900" cy="0"/>
          </a:xfrm>
          <a:prstGeom prst="straightConnector1">
            <a:avLst/>
          </a:prstGeom>
          <a:noFill/>
          <a:ln cap="flat" cmpd="sng" w="28575">
            <a:solidFill>
              <a:srgbClr val="005581"/>
            </a:solidFill>
            <a:prstDash val="solid"/>
            <a:round/>
            <a:headEnd len="sm" w="sm" type="none"/>
            <a:tailEnd len="sm" w="sm" type="none"/>
          </a:ln>
        </p:spPr>
      </p:cxnSp>
      <p:cxnSp>
        <p:nvCxnSpPr>
          <p:cNvPr id="79" name="Google Shape;79;p13"/>
          <p:cNvCxnSpPr/>
          <p:nvPr/>
        </p:nvCxnSpPr>
        <p:spPr>
          <a:xfrm>
            <a:off x="182050" y="4892400"/>
            <a:ext cx="8802900" cy="0"/>
          </a:xfrm>
          <a:prstGeom prst="straightConnector1">
            <a:avLst/>
          </a:prstGeom>
          <a:noFill/>
          <a:ln cap="flat" cmpd="sng" w="28575">
            <a:solidFill>
              <a:srgbClr val="005581"/>
            </a:solidFill>
            <a:prstDash val="solid"/>
            <a:round/>
            <a:headEnd len="sm" w="sm" type="none"/>
            <a:tailEnd len="sm" w="sm" type="none"/>
          </a:ln>
        </p:spPr>
      </p:cxnSp>
      <p:pic>
        <p:nvPicPr>
          <p:cNvPr id="80" name="Google Shape;80;p13"/>
          <p:cNvPicPr preferRelativeResize="0"/>
          <p:nvPr/>
        </p:nvPicPr>
        <p:blipFill>
          <a:blip r:embed="rId2">
            <a:alphaModFix/>
          </a:blip>
          <a:stretch>
            <a:fillRect/>
          </a:stretch>
        </p:blipFill>
        <p:spPr>
          <a:xfrm>
            <a:off x="235725" y="4276525"/>
            <a:ext cx="1717096" cy="4634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Divider slide">
    <p:bg>
      <p:bgPr>
        <a:solidFill>
          <a:schemeClr val="lt2"/>
        </a:solidFill>
      </p:bgPr>
    </p:bg>
    <p:spTree>
      <p:nvGrpSpPr>
        <p:cNvPr id="15" name="Shape 15"/>
        <p:cNvGrpSpPr/>
        <p:nvPr/>
      </p:nvGrpSpPr>
      <p:grpSpPr>
        <a:xfrm>
          <a:off x="0" y="0"/>
          <a:ext cx="0" cy="0"/>
          <a:chOff x="0" y="0"/>
          <a:chExt cx="0" cy="0"/>
        </a:xfrm>
      </p:grpSpPr>
      <p:sp>
        <p:nvSpPr>
          <p:cNvPr id="16" name="Google Shape;16;p3"/>
          <p:cNvSpPr/>
          <p:nvPr>
            <p:ph idx="2" type="pic"/>
          </p:nvPr>
        </p:nvSpPr>
        <p:spPr>
          <a:xfrm>
            <a:off x="0" y="0"/>
            <a:ext cx="9144000" cy="5143500"/>
          </a:xfrm>
          <a:prstGeom prst="rect">
            <a:avLst/>
          </a:prstGeom>
          <a:noFill/>
          <a:ln>
            <a:noFill/>
          </a:ln>
        </p:spPr>
      </p:sp>
      <p:sp>
        <p:nvSpPr>
          <p:cNvPr id="17" name="Google Shape;17;p3"/>
          <p:cNvSpPr txBox="1"/>
          <p:nvPr>
            <p:ph type="title"/>
          </p:nvPr>
        </p:nvSpPr>
        <p:spPr>
          <a:xfrm>
            <a:off x="457200" y="-270082"/>
            <a:ext cx="8229600" cy="215400"/>
          </a:xfrm>
          <a:prstGeom prst="rect">
            <a:avLst/>
          </a:prstGeom>
          <a:noFill/>
          <a:ln>
            <a:noFill/>
          </a:ln>
        </p:spPr>
        <p:txBody>
          <a:bodyPr anchorCtr="0" anchor="t" bIns="0" lIns="0" spcFirstLastPara="1" rIns="0" wrap="square" tIns="0">
            <a:spAutoFit/>
          </a:bodyPr>
          <a:lstStyle>
            <a:lvl1pPr lvl="0" algn="l">
              <a:spcBef>
                <a:spcPts val="0"/>
              </a:spcBef>
              <a:spcAft>
                <a:spcPts val="0"/>
              </a:spcAft>
              <a:buClr>
                <a:schemeClr val="lt1"/>
              </a:buClr>
              <a:buSzPts val="1400"/>
              <a:buFont typeface="Arial"/>
              <a:buNone/>
              <a:defRPr b="1" i="0" sz="1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UC Wordmark" id="18" name="Google Shape;18;p3"/>
          <p:cNvPicPr preferRelativeResize="0"/>
          <p:nvPr/>
        </p:nvPicPr>
        <p:blipFill rotWithShape="1">
          <a:blip r:embed="rId2">
            <a:alphaModFix/>
          </a:blip>
          <a:srcRect b="0" l="0" r="0" t="0"/>
          <a:stretch/>
        </p:blipFill>
        <p:spPr>
          <a:xfrm>
            <a:off x="454960" y="4489704"/>
            <a:ext cx="742605" cy="365760"/>
          </a:xfrm>
          <a:prstGeom prst="rect">
            <a:avLst/>
          </a:prstGeom>
          <a:noFill/>
          <a:ln>
            <a:noFill/>
          </a:ln>
        </p:spPr>
      </p:pic>
      <p:sp>
        <p:nvSpPr>
          <p:cNvPr id="19" name="Google Shape;19;p3"/>
          <p:cNvSpPr txBox="1"/>
          <p:nvPr>
            <p:ph idx="1" type="body"/>
          </p:nvPr>
        </p:nvSpPr>
        <p:spPr>
          <a:xfrm>
            <a:off x="274320" y="1234440"/>
            <a:ext cx="2600700" cy="677100"/>
          </a:xfrm>
          <a:prstGeom prst="rect">
            <a:avLst/>
          </a:prstGeom>
          <a:solidFill>
            <a:schemeClr val="lt2">
              <a:alpha val="92941"/>
            </a:schemeClr>
          </a:solidFill>
          <a:ln>
            <a:noFill/>
          </a:ln>
        </p:spPr>
        <p:txBody>
          <a:bodyPr anchorCtr="0" anchor="t" bIns="91425" lIns="182875" spcFirstLastPara="1" rIns="182875" wrap="square" tIns="91425">
            <a:spAutoFit/>
          </a:bodyPr>
          <a:lstStyle>
            <a:lvl1pPr indent="-228600" lvl="0" marL="457200" algn="l">
              <a:spcBef>
                <a:spcPts val="800"/>
              </a:spcBef>
              <a:spcAft>
                <a:spcPts val="0"/>
              </a:spcAft>
              <a:buClr>
                <a:srgbClr val="005581"/>
              </a:buClr>
              <a:buSzPts val="3200"/>
              <a:buNone/>
              <a:defRPr sz="3200">
                <a:solidFill>
                  <a:srgbClr val="005581"/>
                </a:solidFill>
              </a:defRPr>
            </a:lvl1pPr>
            <a:lvl2pPr indent="-228600" lvl="1" marL="914400" algn="l">
              <a:spcBef>
                <a:spcPts val="400"/>
              </a:spcBef>
              <a:spcAft>
                <a:spcPts val="0"/>
              </a:spcAft>
              <a:buClr>
                <a:srgbClr val="757677"/>
              </a:buClr>
              <a:buSzPts val="1800"/>
              <a:buNone/>
              <a:defRPr/>
            </a:lvl2pPr>
            <a:lvl3pPr indent="-342900" lvl="2" marL="1371600" algn="l">
              <a:spcBef>
                <a:spcPts val="360"/>
              </a:spcBef>
              <a:spcAft>
                <a:spcPts val="0"/>
              </a:spcAft>
              <a:buClr>
                <a:srgbClr val="757677"/>
              </a:buClr>
              <a:buSzPts val="1800"/>
              <a:buChar char="•"/>
              <a:defRPr/>
            </a:lvl3pPr>
            <a:lvl4pPr indent="-325755" lvl="3" marL="1828800" algn="l">
              <a:spcBef>
                <a:spcPts val="360"/>
              </a:spcBef>
              <a:spcAft>
                <a:spcPts val="0"/>
              </a:spcAft>
              <a:buClr>
                <a:srgbClr val="757677"/>
              </a:buClr>
              <a:buSzPts val="1530"/>
              <a:buChar char="o"/>
              <a:defRPr/>
            </a:lvl4pPr>
            <a:lvl5pPr indent="-342900" lvl="4" marL="2286000" algn="l">
              <a:spcBef>
                <a:spcPts val="360"/>
              </a:spcBef>
              <a:spcAft>
                <a:spcPts val="0"/>
              </a:spcAft>
              <a:buClr>
                <a:srgbClr val="666666"/>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extLst>
    <p:ext uri="{DCECCB84-F9BA-43D5-87BE-67443E8EF086}">
      <p15:sldGuideLst>
        <p15:guide id="1" pos="2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p:cSld name="Closing slide">
    <p:bg>
      <p:bgPr>
        <a:solidFill>
          <a:schemeClr val="lt2"/>
        </a:solidFill>
      </p:bgPr>
    </p:bg>
    <p:spTree>
      <p:nvGrpSpPr>
        <p:cNvPr id="20" name="Shape 20"/>
        <p:cNvGrpSpPr/>
        <p:nvPr/>
      </p:nvGrpSpPr>
      <p:grpSpPr>
        <a:xfrm>
          <a:off x="0" y="0"/>
          <a:ext cx="0" cy="0"/>
          <a:chOff x="0" y="0"/>
          <a:chExt cx="0" cy="0"/>
        </a:xfrm>
      </p:grpSpPr>
      <p:pic>
        <p:nvPicPr>
          <p:cNvPr id="21" name="Google Shape;21;p4"/>
          <p:cNvPicPr preferRelativeResize="0"/>
          <p:nvPr/>
        </p:nvPicPr>
        <p:blipFill rotWithShape="1">
          <a:blip r:embed="rId2">
            <a:alphaModFix/>
          </a:blip>
          <a:srcRect b="0" l="0" r="0" t="0"/>
          <a:stretch/>
        </p:blipFill>
        <p:spPr>
          <a:xfrm>
            <a:off x="-1" y="2952"/>
            <a:ext cx="9144002" cy="5143499"/>
          </a:xfrm>
          <a:prstGeom prst="rect">
            <a:avLst/>
          </a:prstGeom>
          <a:noFill/>
          <a:ln>
            <a:noFill/>
          </a:ln>
        </p:spPr>
      </p:pic>
      <p:sp>
        <p:nvSpPr>
          <p:cNvPr id="22" name="Google Shape;22;p4"/>
          <p:cNvSpPr txBox="1"/>
          <p:nvPr>
            <p:ph type="ctrTitle"/>
          </p:nvPr>
        </p:nvSpPr>
        <p:spPr>
          <a:xfrm>
            <a:off x="454958" y="1335024"/>
            <a:ext cx="5945700" cy="492300"/>
          </a:xfrm>
          <a:prstGeom prst="rect">
            <a:avLst/>
          </a:prstGeom>
          <a:noFill/>
          <a:ln>
            <a:noFill/>
          </a:ln>
        </p:spPr>
        <p:txBody>
          <a:bodyPr anchorCtr="0" anchor="t" bIns="0" lIns="0" spcFirstLastPara="1" rIns="0" wrap="square" tIns="0">
            <a:spAutoFit/>
          </a:bodyPr>
          <a:lstStyle>
            <a:lvl1pPr lvl="0" algn="l">
              <a:spcBef>
                <a:spcPts val="0"/>
              </a:spcBef>
              <a:spcAft>
                <a:spcPts val="0"/>
              </a:spcAft>
              <a:buClr>
                <a:srgbClr val="005581"/>
              </a:buClr>
              <a:buSzPts val="3200"/>
              <a:buFont typeface="Arial"/>
              <a:buNone/>
              <a:defRPr b="1" i="0" sz="3200">
                <a:solidFill>
                  <a:srgbClr val="00558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23" name="Google Shape;23;p4"/>
          <p:cNvCxnSpPr/>
          <p:nvPr/>
        </p:nvCxnSpPr>
        <p:spPr>
          <a:xfrm>
            <a:off x="454958" y="640080"/>
            <a:ext cx="459300" cy="0"/>
          </a:xfrm>
          <a:prstGeom prst="straightConnector1">
            <a:avLst/>
          </a:prstGeom>
          <a:noFill/>
          <a:ln cap="flat" cmpd="sng" w="25400">
            <a:solidFill>
              <a:srgbClr val="005581"/>
            </a:solidFill>
            <a:prstDash val="solid"/>
            <a:round/>
            <a:headEnd len="sm" w="sm" type="none"/>
            <a:tailEnd len="sm" w="sm" type="none"/>
          </a:ln>
        </p:spPr>
      </p:cxnSp>
      <p:pic>
        <p:nvPicPr>
          <p:cNvPr id="24" name="Google Shape;24;p4"/>
          <p:cNvPicPr preferRelativeResize="0"/>
          <p:nvPr/>
        </p:nvPicPr>
        <p:blipFill rotWithShape="1">
          <a:blip r:embed="rId3">
            <a:alphaModFix/>
          </a:blip>
          <a:srcRect b="0" l="0" r="0" t="0"/>
          <a:stretch/>
        </p:blipFill>
        <p:spPr>
          <a:xfrm>
            <a:off x="457491" y="4489704"/>
            <a:ext cx="736600" cy="36576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 blue">
  <p:cSld name="Quote slide - blue">
    <p:bg>
      <p:bgPr>
        <a:gradFill>
          <a:gsLst>
            <a:gs pos="0">
              <a:schemeClr val="dk2"/>
            </a:gs>
            <a:gs pos="100000">
              <a:srgbClr val="B0DFF5"/>
            </a:gs>
          </a:gsLst>
          <a:lin ang="18600000" scaled="0"/>
        </a:gradFill>
      </p:bgPr>
    </p:bg>
    <p:spTree>
      <p:nvGrpSpPr>
        <p:cNvPr id="25" name="Shape 25"/>
        <p:cNvGrpSpPr/>
        <p:nvPr/>
      </p:nvGrpSpPr>
      <p:grpSpPr>
        <a:xfrm>
          <a:off x="0" y="0"/>
          <a:ext cx="0" cy="0"/>
          <a:chOff x="0" y="0"/>
          <a:chExt cx="0" cy="0"/>
        </a:xfrm>
      </p:grpSpPr>
      <p:pic>
        <p:nvPicPr>
          <p:cNvPr id="26" name="Google Shape;26;p5"/>
          <p:cNvPicPr preferRelativeResize="0"/>
          <p:nvPr/>
        </p:nvPicPr>
        <p:blipFill rotWithShape="1">
          <a:blip r:embed="rId2">
            <a:alphaModFix/>
          </a:blip>
          <a:srcRect b="0" l="0" r="0" t="0"/>
          <a:stretch/>
        </p:blipFill>
        <p:spPr>
          <a:xfrm>
            <a:off x="457491" y="4489704"/>
            <a:ext cx="736600" cy="365760"/>
          </a:xfrm>
          <a:prstGeom prst="rect">
            <a:avLst/>
          </a:prstGeom>
          <a:noFill/>
          <a:ln>
            <a:noFill/>
          </a:ln>
        </p:spPr>
      </p:pic>
      <p:sp>
        <p:nvSpPr>
          <p:cNvPr id="27" name="Google Shape;27;p5"/>
          <p:cNvSpPr txBox="1"/>
          <p:nvPr>
            <p:ph idx="1" type="body"/>
          </p:nvPr>
        </p:nvSpPr>
        <p:spPr>
          <a:xfrm>
            <a:off x="454881" y="1796796"/>
            <a:ext cx="8225400" cy="6462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rgbClr val="005581"/>
              </a:buClr>
              <a:buSzPts val="5400"/>
              <a:buNone/>
              <a:defRPr b="1" i="0" sz="5400">
                <a:solidFill>
                  <a:srgbClr val="005581"/>
                </a:solidFill>
                <a:latin typeface="Garamond"/>
                <a:ea typeface="Garamond"/>
                <a:cs typeface="Garamond"/>
                <a:sym typeface="Garamond"/>
              </a:defRPr>
            </a:lvl1pPr>
            <a:lvl2pPr indent="-228600" lvl="1" marL="914400" algn="l">
              <a:spcBef>
                <a:spcPts val="400"/>
              </a:spcBef>
              <a:spcAft>
                <a:spcPts val="0"/>
              </a:spcAft>
              <a:buClr>
                <a:srgbClr val="0F7FC5"/>
              </a:buClr>
              <a:buSzPts val="1500"/>
              <a:buFont typeface="Arial"/>
              <a:buNone/>
              <a:defRPr sz="1500">
                <a:solidFill>
                  <a:srgbClr val="0F7FC5"/>
                </a:solidFill>
              </a:defRPr>
            </a:lvl2pPr>
            <a:lvl3pPr indent="-314325" lvl="2" marL="1371600" algn="l">
              <a:spcBef>
                <a:spcPts val="270"/>
              </a:spcBef>
              <a:spcAft>
                <a:spcPts val="0"/>
              </a:spcAft>
              <a:buClr>
                <a:srgbClr val="0F7FC5"/>
              </a:buClr>
              <a:buSzPts val="1350"/>
              <a:buChar char="•"/>
              <a:defRPr sz="1350">
                <a:solidFill>
                  <a:srgbClr val="0F7FC5"/>
                </a:solidFill>
              </a:defRPr>
            </a:lvl3pPr>
            <a:lvl4pPr indent="-293369" lvl="3" marL="1828800" algn="l">
              <a:spcBef>
                <a:spcPts val="240"/>
              </a:spcBef>
              <a:spcAft>
                <a:spcPts val="0"/>
              </a:spcAft>
              <a:buClr>
                <a:srgbClr val="0F7FC5"/>
              </a:buClr>
              <a:buSzPts val="1020"/>
              <a:buChar char="o"/>
              <a:defRPr sz="1200">
                <a:solidFill>
                  <a:srgbClr val="0F7FC5"/>
                </a:solidFill>
              </a:defRPr>
            </a:lvl4pPr>
            <a:lvl5pPr indent="-304800" lvl="4" marL="2286000" algn="l">
              <a:spcBef>
                <a:spcPts val="240"/>
              </a:spcBef>
              <a:spcAft>
                <a:spcPts val="0"/>
              </a:spcAft>
              <a:buClr>
                <a:srgbClr val="0F7FC5"/>
              </a:buClr>
              <a:buSzPts val="1200"/>
              <a:buChar char="»"/>
              <a:defRPr sz="1200">
                <a:solidFill>
                  <a:srgbClr val="0F7FC5"/>
                </a:solidFill>
              </a:defRPr>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28" name="Google Shape;28;p5"/>
          <p:cNvSpPr txBox="1"/>
          <p:nvPr>
            <p:ph idx="2" type="body"/>
          </p:nvPr>
        </p:nvSpPr>
        <p:spPr>
          <a:xfrm>
            <a:off x="822960" y="3074988"/>
            <a:ext cx="5099100" cy="381600"/>
          </a:xfrm>
          <a:prstGeom prst="rect">
            <a:avLst/>
          </a:prstGeom>
          <a:noFill/>
          <a:ln>
            <a:noFill/>
          </a:ln>
        </p:spPr>
        <p:txBody>
          <a:bodyPr anchorCtr="0" anchor="t" bIns="0" lIns="0" spcFirstLastPara="1" rIns="0" wrap="square" tIns="0">
            <a:normAutofit/>
          </a:bodyPr>
          <a:lstStyle>
            <a:lvl1pPr indent="-228600" lvl="0" marL="457200" algn="l">
              <a:spcBef>
                <a:spcPts val="800"/>
              </a:spcBef>
              <a:spcAft>
                <a:spcPts val="0"/>
              </a:spcAft>
              <a:buClr>
                <a:srgbClr val="005581"/>
              </a:buClr>
              <a:buSzPts val="1400"/>
              <a:buNone/>
              <a:defRPr b="0" sz="1400">
                <a:solidFill>
                  <a:srgbClr val="005581"/>
                </a:solidFill>
              </a:defRPr>
            </a:lvl1pPr>
            <a:lvl2pPr indent="-228600" lvl="1" marL="914400" algn="l">
              <a:spcBef>
                <a:spcPts val="400"/>
              </a:spcBef>
              <a:spcAft>
                <a:spcPts val="0"/>
              </a:spcAft>
              <a:buClr>
                <a:srgbClr val="757677"/>
              </a:buClr>
              <a:buSzPts val="1800"/>
              <a:buNone/>
              <a:defRPr/>
            </a:lvl2pPr>
            <a:lvl3pPr indent="-342900" lvl="2" marL="1371600" algn="l">
              <a:spcBef>
                <a:spcPts val="360"/>
              </a:spcBef>
              <a:spcAft>
                <a:spcPts val="0"/>
              </a:spcAft>
              <a:buClr>
                <a:srgbClr val="757677"/>
              </a:buClr>
              <a:buSzPts val="1800"/>
              <a:buChar char="•"/>
              <a:defRPr/>
            </a:lvl3pPr>
            <a:lvl4pPr indent="-325755" lvl="3" marL="1828800" algn="l">
              <a:spcBef>
                <a:spcPts val="360"/>
              </a:spcBef>
              <a:spcAft>
                <a:spcPts val="0"/>
              </a:spcAft>
              <a:buClr>
                <a:srgbClr val="757677"/>
              </a:buClr>
              <a:buSzPts val="1530"/>
              <a:buChar char="o"/>
              <a:defRPr/>
            </a:lvl4pPr>
            <a:lvl5pPr indent="-342900" lvl="4" marL="2286000" algn="l">
              <a:spcBef>
                <a:spcPts val="360"/>
              </a:spcBef>
              <a:spcAft>
                <a:spcPts val="0"/>
              </a:spcAft>
              <a:buClr>
                <a:srgbClr val="666666"/>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29" name="Google Shape;29;p5"/>
          <p:cNvCxnSpPr/>
          <p:nvPr/>
        </p:nvCxnSpPr>
        <p:spPr>
          <a:xfrm>
            <a:off x="454958" y="640080"/>
            <a:ext cx="459300" cy="0"/>
          </a:xfrm>
          <a:prstGeom prst="straightConnector1">
            <a:avLst/>
          </a:prstGeom>
          <a:noFill/>
          <a:ln cap="flat" cmpd="sng" w="25400">
            <a:solidFill>
              <a:srgbClr val="005581"/>
            </a:solidFill>
            <a:prstDash val="solid"/>
            <a:round/>
            <a:headEnd len="sm" w="sm" type="none"/>
            <a:tailEnd len="sm" w="sm" type="none"/>
          </a:ln>
        </p:spPr>
      </p:cxnSp>
    </p:spTree>
  </p:cSld>
  <p:clrMapOvr>
    <a:masterClrMapping/>
  </p:clrMapOvr>
  <p:extLst>
    <p:ext uri="{DCECCB84-F9BA-43D5-87BE-67443E8EF086}">
      <p15:sldGuideLst>
        <p15:guide id="1" pos="288">
          <p15:clr>
            <a:srgbClr val="FBAE40"/>
          </p15:clr>
        </p15:guide>
        <p15:guide id="2" orient="horz" pos="1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p:cSld name="Text only">
    <p:bg>
      <p:bgPr>
        <a:solidFill>
          <a:schemeClr val="lt1"/>
        </a:solidFill>
      </p:bgPr>
    </p:bg>
    <p:spTree>
      <p:nvGrpSpPr>
        <p:cNvPr id="30" name="Shape 30"/>
        <p:cNvGrpSpPr/>
        <p:nvPr/>
      </p:nvGrpSpPr>
      <p:grpSpPr>
        <a:xfrm>
          <a:off x="0" y="0"/>
          <a:ext cx="0" cy="0"/>
          <a:chOff x="0" y="0"/>
          <a:chExt cx="0" cy="0"/>
        </a:xfrm>
      </p:grpSpPr>
      <p:pic>
        <p:nvPicPr>
          <p:cNvPr id="31" name="Google Shape;31;p6"/>
          <p:cNvPicPr preferRelativeResize="0"/>
          <p:nvPr/>
        </p:nvPicPr>
        <p:blipFill rotWithShape="1">
          <a:blip r:embed="rId2">
            <a:alphaModFix/>
          </a:blip>
          <a:srcRect b="0" l="0" r="0" t="0"/>
          <a:stretch/>
        </p:blipFill>
        <p:spPr>
          <a:xfrm>
            <a:off x="0" y="0"/>
            <a:ext cx="9144002" cy="5143499"/>
          </a:xfrm>
          <a:prstGeom prst="rect">
            <a:avLst/>
          </a:prstGeom>
          <a:noFill/>
          <a:ln>
            <a:noFill/>
          </a:ln>
        </p:spPr>
      </p:pic>
      <p:sp>
        <p:nvSpPr>
          <p:cNvPr id="32" name="Google Shape;32;p6"/>
          <p:cNvSpPr txBox="1"/>
          <p:nvPr>
            <p:ph type="title"/>
          </p:nvPr>
        </p:nvSpPr>
        <p:spPr>
          <a:xfrm>
            <a:off x="457200" y="365760"/>
            <a:ext cx="8229600" cy="184800"/>
          </a:xfrm>
          <a:prstGeom prst="rect">
            <a:avLst/>
          </a:prstGeom>
          <a:noFill/>
          <a:ln>
            <a:noFill/>
          </a:ln>
        </p:spPr>
        <p:txBody>
          <a:bodyPr anchorCtr="0" anchor="t" bIns="0" lIns="0" spcFirstLastPara="1" rIns="0" wrap="square" tIns="0">
            <a:spAutoFit/>
          </a:bodyPr>
          <a:lstStyle>
            <a:lvl1pPr lvl="0" algn="l">
              <a:spcBef>
                <a:spcPts val="0"/>
              </a:spcBef>
              <a:spcAft>
                <a:spcPts val="0"/>
              </a:spcAft>
              <a:buClr>
                <a:srgbClr val="757677"/>
              </a:buClr>
              <a:buSzPts val="1200"/>
              <a:buFont typeface="Arial"/>
              <a:buNone/>
              <a:defRPr b="1" i="0" sz="1200">
                <a:solidFill>
                  <a:srgbClr val="757677"/>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6"/>
          <p:cNvSpPr txBox="1"/>
          <p:nvPr>
            <p:ph idx="1" type="body"/>
          </p:nvPr>
        </p:nvSpPr>
        <p:spPr>
          <a:xfrm>
            <a:off x="457200" y="1371601"/>
            <a:ext cx="5486400" cy="27432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Clr>
                <a:srgbClr val="005581"/>
              </a:buClr>
              <a:buSzPts val="1400"/>
              <a:buNone/>
              <a:defRPr sz="1400">
                <a:solidFill>
                  <a:srgbClr val="005581"/>
                </a:solidFill>
              </a:defRPr>
            </a:lvl1pPr>
            <a:lvl2pPr indent="-228600" lvl="1" marL="914400" algn="l">
              <a:lnSpc>
                <a:spcPct val="100000"/>
              </a:lnSpc>
              <a:spcBef>
                <a:spcPts val="400"/>
              </a:spcBef>
              <a:spcAft>
                <a:spcPts val="0"/>
              </a:spcAft>
              <a:buClr>
                <a:srgbClr val="757677"/>
              </a:buClr>
              <a:buSzPts val="1400"/>
              <a:buFont typeface="Arial"/>
              <a:buNone/>
              <a:defRPr sz="1400">
                <a:solidFill>
                  <a:srgbClr val="757677"/>
                </a:solidFill>
              </a:defRPr>
            </a:lvl2pPr>
            <a:lvl3pPr indent="-317500" lvl="2" marL="1371600" algn="l">
              <a:lnSpc>
                <a:spcPct val="100000"/>
              </a:lnSpc>
              <a:spcBef>
                <a:spcPts val="336"/>
              </a:spcBef>
              <a:spcAft>
                <a:spcPts val="0"/>
              </a:spcAft>
              <a:buClr>
                <a:srgbClr val="757677"/>
              </a:buClr>
              <a:buSzPts val="1400"/>
              <a:buChar char="•"/>
              <a:defRPr sz="1400">
                <a:solidFill>
                  <a:srgbClr val="757677"/>
                </a:solidFill>
              </a:defRPr>
            </a:lvl3pPr>
            <a:lvl4pPr indent="-325755" lvl="3" marL="1828800" algn="l">
              <a:spcBef>
                <a:spcPts val="360"/>
              </a:spcBef>
              <a:spcAft>
                <a:spcPts val="0"/>
              </a:spcAft>
              <a:buClr>
                <a:srgbClr val="757677"/>
              </a:buClr>
              <a:buSzPts val="1530"/>
              <a:buChar char="o"/>
              <a:defRPr/>
            </a:lvl4pPr>
            <a:lvl5pPr indent="-342900" lvl="4" marL="2286000" algn="l">
              <a:spcBef>
                <a:spcPts val="360"/>
              </a:spcBef>
              <a:spcAft>
                <a:spcPts val="0"/>
              </a:spcAft>
              <a:buClr>
                <a:srgbClr val="666666"/>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34" name="Google Shape;34;p6"/>
          <p:cNvCxnSpPr/>
          <p:nvPr/>
        </p:nvCxnSpPr>
        <p:spPr>
          <a:xfrm>
            <a:off x="454958" y="640080"/>
            <a:ext cx="459300" cy="0"/>
          </a:xfrm>
          <a:prstGeom prst="straightConnector1">
            <a:avLst/>
          </a:prstGeom>
          <a:noFill/>
          <a:ln cap="flat" cmpd="sng" w="25400">
            <a:solidFill>
              <a:srgbClr val="757677"/>
            </a:solidFill>
            <a:prstDash val="solid"/>
            <a:round/>
            <a:headEnd len="sm" w="sm" type="none"/>
            <a:tailEnd len="sm" w="sm" type="none"/>
          </a:ln>
        </p:spPr>
      </p:cxnSp>
      <p:pic>
        <p:nvPicPr>
          <p:cNvPr id="35" name="Google Shape;35;p6"/>
          <p:cNvPicPr preferRelativeResize="0"/>
          <p:nvPr/>
        </p:nvPicPr>
        <p:blipFill rotWithShape="1">
          <a:blip r:embed="rId3">
            <a:alphaModFix/>
          </a:blip>
          <a:srcRect b="0" l="0" r="0" t="0"/>
          <a:stretch/>
        </p:blipFill>
        <p:spPr>
          <a:xfrm>
            <a:off x="457491" y="4489704"/>
            <a:ext cx="736600" cy="36576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2 Columns text">
  <p:cSld name=" 2 Columns text">
    <p:bg>
      <p:bgPr>
        <a:solidFill>
          <a:schemeClr val="lt1"/>
        </a:solidFill>
      </p:bgPr>
    </p:bg>
    <p:spTree>
      <p:nvGrpSpPr>
        <p:cNvPr id="36" name="Shape 36"/>
        <p:cNvGrpSpPr/>
        <p:nvPr/>
      </p:nvGrpSpPr>
      <p:grpSpPr>
        <a:xfrm>
          <a:off x="0" y="0"/>
          <a:ext cx="0" cy="0"/>
          <a:chOff x="0" y="0"/>
          <a:chExt cx="0" cy="0"/>
        </a:xfrm>
      </p:grpSpPr>
      <p:pic>
        <p:nvPicPr>
          <p:cNvPr id="37" name="Google Shape;37;p7"/>
          <p:cNvPicPr preferRelativeResize="0"/>
          <p:nvPr/>
        </p:nvPicPr>
        <p:blipFill rotWithShape="1">
          <a:blip r:embed="rId2">
            <a:alphaModFix/>
          </a:blip>
          <a:srcRect b="0" l="0" r="0" t="0"/>
          <a:stretch/>
        </p:blipFill>
        <p:spPr>
          <a:xfrm>
            <a:off x="0" y="0"/>
            <a:ext cx="9144002" cy="5143499"/>
          </a:xfrm>
          <a:prstGeom prst="rect">
            <a:avLst/>
          </a:prstGeom>
          <a:noFill/>
          <a:ln>
            <a:noFill/>
          </a:ln>
        </p:spPr>
      </p:pic>
      <p:sp>
        <p:nvSpPr>
          <p:cNvPr id="38" name="Google Shape;38;p7"/>
          <p:cNvSpPr txBox="1"/>
          <p:nvPr>
            <p:ph idx="1" type="body"/>
          </p:nvPr>
        </p:nvSpPr>
        <p:spPr>
          <a:xfrm>
            <a:off x="457200" y="1371601"/>
            <a:ext cx="3990000" cy="2743200"/>
          </a:xfrm>
          <a:prstGeom prst="rect">
            <a:avLst/>
          </a:prstGeom>
          <a:noFill/>
          <a:ln>
            <a:noFill/>
          </a:ln>
        </p:spPr>
        <p:txBody>
          <a:bodyPr anchorCtr="0" anchor="t" bIns="0" lIns="0" spcFirstLastPara="1" rIns="0" wrap="square" tIns="0">
            <a:normAutofit/>
          </a:bodyPr>
          <a:lstStyle>
            <a:lvl1pPr indent="-228600" lvl="0" marL="457200" algn="l">
              <a:spcBef>
                <a:spcPts val="800"/>
              </a:spcBef>
              <a:spcAft>
                <a:spcPts val="0"/>
              </a:spcAft>
              <a:buClr>
                <a:srgbClr val="005581"/>
              </a:buClr>
              <a:buSzPts val="1400"/>
              <a:buNone/>
              <a:defRPr sz="1400">
                <a:solidFill>
                  <a:srgbClr val="005581"/>
                </a:solidFill>
              </a:defRPr>
            </a:lvl1pPr>
            <a:lvl2pPr indent="-228600" lvl="1" marL="914400" algn="l">
              <a:spcBef>
                <a:spcPts val="400"/>
              </a:spcBef>
              <a:spcAft>
                <a:spcPts val="0"/>
              </a:spcAft>
              <a:buClr>
                <a:srgbClr val="757677"/>
              </a:buClr>
              <a:buSzPts val="1400"/>
              <a:buFont typeface="Arial"/>
              <a:buNone/>
              <a:defRPr sz="1400">
                <a:solidFill>
                  <a:srgbClr val="757677"/>
                </a:solidFill>
              </a:defRPr>
            </a:lvl2pPr>
            <a:lvl3pPr indent="-317500" lvl="2" marL="1371600" algn="l">
              <a:spcBef>
                <a:spcPts val="280"/>
              </a:spcBef>
              <a:spcAft>
                <a:spcPts val="0"/>
              </a:spcAft>
              <a:buClr>
                <a:srgbClr val="757677"/>
              </a:buClr>
              <a:buSzPts val="1400"/>
              <a:buChar char="•"/>
              <a:defRPr sz="1400">
                <a:solidFill>
                  <a:srgbClr val="757677"/>
                </a:solidFill>
              </a:defRPr>
            </a:lvl3pPr>
            <a:lvl4pPr indent="-304164" lvl="3" marL="1828800" algn="l">
              <a:spcBef>
                <a:spcPts val="280"/>
              </a:spcBef>
              <a:spcAft>
                <a:spcPts val="0"/>
              </a:spcAft>
              <a:buClr>
                <a:srgbClr val="7F7F7F"/>
              </a:buClr>
              <a:buSzPts val="1190"/>
              <a:buChar char="o"/>
              <a:defRPr>
                <a:solidFill>
                  <a:srgbClr val="7F7F7F"/>
                </a:solidFill>
              </a:defRPr>
            </a:lvl4pPr>
            <a:lvl5pPr indent="-323850" lvl="4" marL="2286000" algn="l">
              <a:spcBef>
                <a:spcPts val="300"/>
              </a:spcBef>
              <a:spcAft>
                <a:spcPts val="0"/>
              </a:spcAft>
              <a:buClr>
                <a:srgbClr val="7F7F7F"/>
              </a:buClr>
              <a:buSzPts val="1500"/>
              <a:buChar char="»"/>
              <a:defRPr>
                <a:solidFill>
                  <a:srgbClr val="7F7F7F"/>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9" name="Google Shape;39;p7"/>
          <p:cNvSpPr txBox="1"/>
          <p:nvPr>
            <p:ph idx="2" type="body"/>
          </p:nvPr>
        </p:nvSpPr>
        <p:spPr>
          <a:xfrm>
            <a:off x="4696691" y="1371601"/>
            <a:ext cx="3990000" cy="2743200"/>
          </a:xfrm>
          <a:prstGeom prst="rect">
            <a:avLst/>
          </a:prstGeom>
          <a:noFill/>
          <a:ln>
            <a:noFill/>
          </a:ln>
        </p:spPr>
        <p:txBody>
          <a:bodyPr anchorCtr="0" anchor="t" bIns="0" lIns="0" spcFirstLastPara="1" rIns="0" wrap="square" tIns="0">
            <a:normAutofit/>
          </a:bodyPr>
          <a:lstStyle>
            <a:lvl1pPr indent="-228600" lvl="0" marL="457200" algn="l">
              <a:spcBef>
                <a:spcPts val="800"/>
              </a:spcBef>
              <a:spcAft>
                <a:spcPts val="0"/>
              </a:spcAft>
              <a:buClr>
                <a:srgbClr val="005581"/>
              </a:buClr>
              <a:buSzPts val="1400"/>
              <a:buNone/>
              <a:defRPr sz="1400">
                <a:solidFill>
                  <a:srgbClr val="005581"/>
                </a:solidFill>
              </a:defRPr>
            </a:lvl1pPr>
            <a:lvl2pPr indent="-228600" lvl="1" marL="914400" algn="l">
              <a:spcBef>
                <a:spcPts val="400"/>
              </a:spcBef>
              <a:spcAft>
                <a:spcPts val="0"/>
              </a:spcAft>
              <a:buClr>
                <a:srgbClr val="757677"/>
              </a:buClr>
              <a:buSzPts val="1400"/>
              <a:buFont typeface="Arial"/>
              <a:buNone/>
              <a:defRPr sz="1400">
                <a:solidFill>
                  <a:srgbClr val="757677"/>
                </a:solidFill>
              </a:defRPr>
            </a:lvl2pPr>
            <a:lvl3pPr indent="-317500" lvl="2" marL="1371600" algn="l">
              <a:spcBef>
                <a:spcPts val="280"/>
              </a:spcBef>
              <a:spcAft>
                <a:spcPts val="0"/>
              </a:spcAft>
              <a:buClr>
                <a:srgbClr val="757677"/>
              </a:buClr>
              <a:buSzPts val="1400"/>
              <a:buChar char="•"/>
              <a:defRPr sz="1400">
                <a:solidFill>
                  <a:srgbClr val="757677"/>
                </a:solidFill>
              </a:defRPr>
            </a:lvl3pPr>
            <a:lvl4pPr indent="-304164" lvl="3" marL="1828800" algn="l">
              <a:spcBef>
                <a:spcPts val="280"/>
              </a:spcBef>
              <a:spcAft>
                <a:spcPts val="0"/>
              </a:spcAft>
              <a:buClr>
                <a:srgbClr val="7F7F7F"/>
              </a:buClr>
              <a:buSzPts val="1190"/>
              <a:buChar char="o"/>
              <a:defRPr>
                <a:solidFill>
                  <a:srgbClr val="7F7F7F"/>
                </a:solidFill>
              </a:defRPr>
            </a:lvl4pPr>
            <a:lvl5pPr indent="-323850" lvl="4" marL="2286000" algn="l">
              <a:spcBef>
                <a:spcPts val="300"/>
              </a:spcBef>
              <a:spcAft>
                <a:spcPts val="0"/>
              </a:spcAft>
              <a:buClr>
                <a:srgbClr val="7F7F7F"/>
              </a:buClr>
              <a:buSzPts val="1500"/>
              <a:buChar char="»"/>
              <a:defRPr>
                <a:solidFill>
                  <a:srgbClr val="7F7F7F"/>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0" name="Google Shape;40;p7"/>
          <p:cNvSpPr txBox="1"/>
          <p:nvPr>
            <p:ph type="title"/>
          </p:nvPr>
        </p:nvSpPr>
        <p:spPr>
          <a:xfrm>
            <a:off x="457200" y="365760"/>
            <a:ext cx="8229600" cy="184800"/>
          </a:xfrm>
          <a:prstGeom prst="rect">
            <a:avLst/>
          </a:prstGeom>
          <a:noFill/>
          <a:ln>
            <a:noFill/>
          </a:ln>
        </p:spPr>
        <p:txBody>
          <a:bodyPr anchorCtr="0" anchor="t" bIns="0" lIns="0" spcFirstLastPara="1" rIns="0" wrap="square" tIns="0">
            <a:spAutoFit/>
          </a:bodyPr>
          <a:lstStyle>
            <a:lvl1pPr lvl="0" algn="l">
              <a:spcBef>
                <a:spcPts val="0"/>
              </a:spcBef>
              <a:spcAft>
                <a:spcPts val="0"/>
              </a:spcAft>
              <a:buClr>
                <a:srgbClr val="757677"/>
              </a:buClr>
              <a:buSzPts val="1200"/>
              <a:buFont typeface="Arial"/>
              <a:buNone/>
              <a:defRPr b="1" i="0" sz="1200">
                <a:solidFill>
                  <a:srgbClr val="757677"/>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41" name="Google Shape;41;p7"/>
          <p:cNvCxnSpPr/>
          <p:nvPr/>
        </p:nvCxnSpPr>
        <p:spPr>
          <a:xfrm>
            <a:off x="454958" y="640080"/>
            <a:ext cx="459300" cy="0"/>
          </a:xfrm>
          <a:prstGeom prst="straightConnector1">
            <a:avLst/>
          </a:prstGeom>
          <a:noFill/>
          <a:ln cap="flat" cmpd="sng" w="25400">
            <a:solidFill>
              <a:srgbClr val="757677"/>
            </a:solidFill>
            <a:prstDash val="solid"/>
            <a:round/>
            <a:headEnd len="sm" w="sm" type="none"/>
            <a:tailEnd len="sm" w="sm" type="none"/>
          </a:ln>
        </p:spPr>
      </p:cxnSp>
      <p:pic>
        <p:nvPicPr>
          <p:cNvPr id="42" name="Google Shape;42;p7"/>
          <p:cNvPicPr preferRelativeResize="0"/>
          <p:nvPr/>
        </p:nvPicPr>
        <p:blipFill rotWithShape="1">
          <a:blip r:embed="rId3">
            <a:alphaModFix/>
          </a:blip>
          <a:srcRect b="0" l="0" r="0" t="0"/>
          <a:stretch/>
        </p:blipFill>
        <p:spPr>
          <a:xfrm>
            <a:off x="457491" y="4489704"/>
            <a:ext cx="736600" cy="36576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 text">
  <p:cSld name="3 Columns text">
    <p:bg>
      <p:bgPr>
        <a:solidFill>
          <a:schemeClr val="lt1"/>
        </a:solidFill>
      </p:bgPr>
    </p:bg>
    <p:spTree>
      <p:nvGrpSpPr>
        <p:cNvPr id="43" name="Shape 43"/>
        <p:cNvGrpSpPr/>
        <p:nvPr/>
      </p:nvGrpSpPr>
      <p:grpSpPr>
        <a:xfrm>
          <a:off x="0" y="0"/>
          <a:ext cx="0" cy="0"/>
          <a:chOff x="0" y="0"/>
          <a:chExt cx="0" cy="0"/>
        </a:xfrm>
      </p:grpSpPr>
      <p:pic>
        <p:nvPicPr>
          <p:cNvPr id="44" name="Google Shape;44;p8"/>
          <p:cNvPicPr preferRelativeResize="0"/>
          <p:nvPr/>
        </p:nvPicPr>
        <p:blipFill rotWithShape="1">
          <a:blip r:embed="rId2">
            <a:alphaModFix/>
          </a:blip>
          <a:srcRect b="0" l="0" r="0" t="0"/>
          <a:stretch/>
        </p:blipFill>
        <p:spPr>
          <a:xfrm>
            <a:off x="0" y="0"/>
            <a:ext cx="9144002" cy="5143499"/>
          </a:xfrm>
          <a:prstGeom prst="rect">
            <a:avLst/>
          </a:prstGeom>
          <a:noFill/>
          <a:ln>
            <a:noFill/>
          </a:ln>
        </p:spPr>
      </p:pic>
      <p:sp>
        <p:nvSpPr>
          <p:cNvPr id="45" name="Google Shape;45;p8"/>
          <p:cNvSpPr txBox="1"/>
          <p:nvPr>
            <p:ph idx="1" type="body"/>
          </p:nvPr>
        </p:nvSpPr>
        <p:spPr>
          <a:xfrm>
            <a:off x="454881" y="1371600"/>
            <a:ext cx="2560200" cy="2808600"/>
          </a:xfrm>
          <a:prstGeom prst="rect">
            <a:avLst/>
          </a:prstGeom>
          <a:noFill/>
          <a:ln>
            <a:noFill/>
          </a:ln>
        </p:spPr>
        <p:txBody>
          <a:bodyPr anchorCtr="0" anchor="t" bIns="0" lIns="0" spcFirstLastPara="1" rIns="0" wrap="square" tIns="0">
            <a:noAutofit/>
          </a:bodyPr>
          <a:lstStyle>
            <a:lvl1pPr indent="-228600" lvl="0" marL="457200" algn="l">
              <a:spcBef>
                <a:spcPts val="800"/>
              </a:spcBef>
              <a:spcAft>
                <a:spcPts val="0"/>
              </a:spcAft>
              <a:buClr>
                <a:srgbClr val="005581"/>
              </a:buClr>
              <a:buSzPts val="1400"/>
              <a:buNone/>
              <a:defRPr sz="1400">
                <a:solidFill>
                  <a:srgbClr val="005581"/>
                </a:solidFill>
                <a:latin typeface="Arial"/>
                <a:ea typeface="Arial"/>
                <a:cs typeface="Arial"/>
                <a:sym typeface="Arial"/>
              </a:defRPr>
            </a:lvl1pPr>
            <a:lvl2pPr indent="-228600" lvl="1" marL="914400" algn="l">
              <a:spcBef>
                <a:spcPts val="400"/>
              </a:spcBef>
              <a:spcAft>
                <a:spcPts val="0"/>
              </a:spcAft>
              <a:buClr>
                <a:srgbClr val="757677"/>
              </a:buClr>
              <a:buSzPts val="1400"/>
              <a:buFont typeface="Arial"/>
              <a:buNone/>
              <a:defRPr sz="1400">
                <a:solidFill>
                  <a:srgbClr val="757677"/>
                </a:solidFill>
              </a:defRPr>
            </a:lvl2pPr>
            <a:lvl3pPr indent="-314325" lvl="2" marL="1371600" algn="l">
              <a:spcBef>
                <a:spcPts val="270"/>
              </a:spcBef>
              <a:spcAft>
                <a:spcPts val="0"/>
              </a:spcAft>
              <a:buClr>
                <a:srgbClr val="0F7FC5"/>
              </a:buClr>
              <a:buSzPts val="1350"/>
              <a:buChar char="•"/>
              <a:defRPr sz="1350">
                <a:solidFill>
                  <a:srgbClr val="0F7FC5"/>
                </a:solidFill>
              </a:defRPr>
            </a:lvl3pPr>
            <a:lvl4pPr indent="-293369" lvl="3" marL="1828800" algn="l">
              <a:spcBef>
                <a:spcPts val="240"/>
              </a:spcBef>
              <a:spcAft>
                <a:spcPts val="0"/>
              </a:spcAft>
              <a:buClr>
                <a:srgbClr val="0F7FC5"/>
              </a:buClr>
              <a:buSzPts val="1020"/>
              <a:buChar char="o"/>
              <a:defRPr sz="1200">
                <a:solidFill>
                  <a:srgbClr val="0F7FC5"/>
                </a:solidFill>
              </a:defRPr>
            </a:lvl4pPr>
            <a:lvl5pPr indent="-304800" lvl="4" marL="2286000" algn="l">
              <a:spcBef>
                <a:spcPts val="240"/>
              </a:spcBef>
              <a:spcAft>
                <a:spcPts val="0"/>
              </a:spcAft>
              <a:buClr>
                <a:srgbClr val="0F7FC5"/>
              </a:buClr>
              <a:buSzPts val="1200"/>
              <a:buChar char="»"/>
              <a:defRPr sz="1200">
                <a:solidFill>
                  <a:srgbClr val="0F7FC5"/>
                </a:solidFill>
              </a:defRPr>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46" name="Google Shape;46;p8"/>
          <p:cNvSpPr txBox="1"/>
          <p:nvPr>
            <p:ph idx="2" type="body"/>
          </p:nvPr>
        </p:nvSpPr>
        <p:spPr>
          <a:xfrm>
            <a:off x="3290681" y="1371600"/>
            <a:ext cx="2560200" cy="2808600"/>
          </a:xfrm>
          <a:prstGeom prst="rect">
            <a:avLst/>
          </a:prstGeom>
          <a:noFill/>
          <a:ln>
            <a:noFill/>
          </a:ln>
        </p:spPr>
        <p:txBody>
          <a:bodyPr anchorCtr="0" anchor="t" bIns="0" lIns="0" spcFirstLastPara="1" rIns="0" wrap="square" tIns="0">
            <a:noAutofit/>
          </a:bodyPr>
          <a:lstStyle>
            <a:lvl1pPr indent="-228600" lvl="0" marL="457200" algn="l">
              <a:spcBef>
                <a:spcPts val="800"/>
              </a:spcBef>
              <a:spcAft>
                <a:spcPts val="0"/>
              </a:spcAft>
              <a:buClr>
                <a:srgbClr val="005581"/>
              </a:buClr>
              <a:buSzPts val="1400"/>
              <a:buNone/>
              <a:defRPr sz="1400">
                <a:solidFill>
                  <a:srgbClr val="005581"/>
                </a:solidFill>
                <a:latin typeface="Arial"/>
                <a:ea typeface="Arial"/>
                <a:cs typeface="Arial"/>
                <a:sym typeface="Arial"/>
              </a:defRPr>
            </a:lvl1pPr>
            <a:lvl2pPr indent="-228600" lvl="1" marL="914400" algn="l">
              <a:spcBef>
                <a:spcPts val="400"/>
              </a:spcBef>
              <a:spcAft>
                <a:spcPts val="0"/>
              </a:spcAft>
              <a:buClr>
                <a:srgbClr val="757677"/>
              </a:buClr>
              <a:buSzPts val="1400"/>
              <a:buFont typeface="Arial"/>
              <a:buNone/>
              <a:defRPr sz="1400">
                <a:solidFill>
                  <a:srgbClr val="757677"/>
                </a:solidFill>
              </a:defRPr>
            </a:lvl2pPr>
            <a:lvl3pPr indent="-314325" lvl="2" marL="1371600" algn="l">
              <a:spcBef>
                <a:spcPts val="270"/>
              </a:spcBef>
              <a:spcAft>
                <a:spcPts val="0"/>
              </a:spcAft>
              <a:buClr>
                <a:srgbClr val="0F7FC5"/>
              </a:buClr>
              <a:buSzPts val="1350"/>
              <a:buChar char="•"/>
              <a:defRPr sz="1350">
                <a:solidFill>
                  <a:srgbClr val="0F7FC5"/>
                </a:solidFill>
              </a:defRPr>
            </a:lvl3pPr>
            <a:lvl4pPr indent="-293369" lvl="3" marL="1828800" algn="l">
              <a:spcBef>
                <a:spcPts val="240"/>
              </a:spcBef>
              <a:spcAft>
                <a:spcPts val="0"/>
              </a:spcAft>
              <a:buClr>
                <a:srgbClr val="0F7FC5"/>
              </a:buClr>
              <a:buSzPts val="1020"/>
              <a:buChar char="o"/>
              <a:defRPr sz="1200">
                <a:solidFill>
                  <a:srgbClr val="0F7FC5"/>
                </a:solidFill>
              </a:defRPr>
            </a:lvl4pPr>
            <a:lvl5pPr indent="-304800" lvl="4" marL="2286000" algn="l">
              <a:spcBef>
                <a:spcPts val="240"/>
              </a:spcBef>
              <a:spcAft>
                <a:spcPts val="0"/>
              </a:spcAft>
              <a:buClr>
                <a:srgbClr val="0F7FC5"/>
              </a:buClr>
              <a:buSzPts val="1200"/>
              <a:buChar char="»"/>
              <a:defRPr sz="1200">
                <a:solidFill>
                  <a:srgbClr val="0F7FC5"/>
                </a:solidFill>
              </a:defRPr>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47" name="Google Shape;47;p8"/>
          <p:cNvSpPr txBox="1"/>
          <p:nvPr>
            <p:ph idx="3" type="body"/>
          </p:nvPr>
        </p:nvSpPr>
        <p:spPr>
          <a:xfrm>
            <a:off x="6126480" y="1371600"/>
            <a:ext cx="2560200" cy="28086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280"/>
              </a:spcBef>
              <a:spcAft>
                <a:spcPts val="0"/>
              </a:spcAft>
              <a:buClr>
                <a:srgbClr val="005581"/>
              </a:buClr>
              <a:buSzPts val="1400"/>
              <a:buFont typeface="Arial"/>
              <a:buNone/>
              <a:defRPr b="1" i="0" sz="1400">
                <a:solidFill>
                  <a:srgbClr val="005581"/>
                </a:solidFill>
                <a:latin typeface="Arial"/>
                <a:ea typeface="Arial"/>
                <a:cs typeface="Arial"/>
                <a:sym typeface="Arial"/>
              </a:defRPr>
            </a:lvl1pPr>
            <a:lvl2pPr indent="-228600" lvl="1" marL="914400" algn="l">
              <a:spcBef>
                <a:spcPts val="300"/>
              </a:spcBef>
              <a:spcAft>
                <a:spcPts val="0"/>
              </a:spcAft>
              <a:buClr>
                <a:srgbClr val="7F7F7F"/>
              </a:buClr>
              <a:buSzPts val="1500"/>
              <a:buFont typeface="Arial"/>
              <a:buNone/>
              <a:defRPr sz="1500">
                <a:solidFill>
                  <a:srgbClr val="7F7F7F"/>
                </a:solidFill>
              </a:defRPr>
            </a:lvl2pPr>
            <a:lvl3pPr indent="-317500" lvl="2" marL="1371600" algn="l">
              <a:spcBef>
                <a:spcPts val="280"/>
              </a:spcBef>
              <a:spcAft>
                <a:spcPts val="0"/>
              </a:spcAft>
              <a:buClr>
                <a:srgbClr val="757677"/>
              </a:buClr>
              <a:buSzPts val="1400"/>
              <a:buChar char="•"/>
              <a:defRPr sz="1400">
                <a:solidFill>
                  <a:srgbClr val="757677"/>
                </a:solidFill>
              </a:defRPr>
            </a:lvl3pPr>
            <a:lvl4pPr indent="-293369" lvl="3" marL="1828800" algn="l">
              <a:spcBef>
                <a:spcPts val="240"/>
              </a:spcBef>
              <a:spcAft>
                <a:spcPts val="0"/>
              </a:spcAft>
              <a:buClr>
                <a:srgbClr val="0F7FC5"/>
              </a:buClr>
              <a:buSzPts val="1020"/>
              <a:buChar char="o"/>
              <a:defRPr sz="1200">
                <a:solidFill>
                  <a:srgbClr val="0F7FC5"/>
                </a:solidFill>
              </a:defRPr>
            </a:lvl4pPr>
            <a:lvl5pPr indent="-304800" lvl="4" marL="2286000" algn="l">
              <a:spcBef>
                <a:spcPts val="240"/>
              </a:spcBef>
              <a:spcAft>
                <a:spcPts val="0"/>
              </a:spcAft>
              <a:buClr>
                <a:srgbClr val="0F7FC5"/>
              </a:buClr>
              <a:buSzPts val="1200"/>
              <a:buChar char="»"/>
              <a:defRPr sz="1200">
                <a:solidFill>
                  <a:srgbClr val="0F7FC5"/>
                </a:solidFill>
              </a:defRPr>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48" name="Google Shape;48;p8"/>
          <p:cNvSpPr txBox="1"/>
          <p:nvPr>
            <p:ph type="title"/>
          </p:nvPr>
        </p:nvSpPr>
        <p:spPr>
          <a:xfrm>
            <a:off x="457200" y="365760"/>
            <a:ext cx="8229600" cy="184800"/>
          </a:xfrm>
          <a:prstGeom prst="rect">
            <a:avLst/>
          </a:prstGeom>
          <a:noFill/>
          <a:ln>
            <a:noFill/>
          </a:ln>
        </p:spPr>
        <p:txBody>
          <a:bodyPr anchorCtr="0" anchor="t" bIns="0" lIns="0" spcFirstLastPara="1" rIns="0" wrap="square" tIns="0">
            <a:spAutoFit/>
          </a:bodyPr>
          <a:lstStyle>
            <a:lvl1pPr lvl="0" algn="l">
              <a:spcBef>
                <a:spcPts val="0"/>
              </a:spcBef>
              <a:spcAft>
                <a:spcPts val="0"/>
              </a:spcAft>
              <a:buClr>
                <a:srgbClr val="757677"/>
              </a:buClr>
              <a:buSzPts val="1200"/>
              <a:buFont typeface="Arial"/>
              <a:buNone/>
              <a:defRPr b="1" i="0" sz="1200">
                <a:solidFill>
                  <a:srgbClr val="757677"/>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49" name="Google Shape;49;p8"/>
          <p:cNvCxnSpPr/>
          <p:nvPr/>
        </p:nvCxnSpPr>
        <p:spPr>
          <a:xfrm>
            <a:off x="454958" y="640080"/>
            <a:ext cx="459300" cy="0"/>
          </a:xfrm>
          <a:prstGeom prst="straightConnector1">
            <a:avLst/>
          </a:prstGeom>
          <a:noFill/>
          <a:ln cap="flat" cmpd="sng" w="25400">
            <a:solidFill>
              <a:srgbClr val="757677"/>
            </a:solidFill>
            <a:prstDash val="solid"/>
            <a:round/>
            <a:headEnd len="sm" w="sm" type="none"/>
            <a:tailEnd len="sm" w="sm" type="none"/>
          </a:ln>
        </p:spPr>
      </p:cxnSp>
      <p:pic>
        <p:nvPicPr>
          <p:cNvPr id="50" name="Google Shape;50;p8"/>
          <p:cNvPicPr preferRelativeResize="0"/>
          <p:nvPr/>
        </p:nvPicPr>
        <p:blipFill rotWithShape="1">
          <a:blip r:embed="rId3">
            <a:alphaModFix/>
          </a:blip>
          <a:srcRect b="0" l="0" r="0" t="0"/>
          <a:stretch/>
        </p:blipFill>
        <p:spPr>
          <a:xfrm>
            <a:off x="457491" y="4489704"/>
            <a:ext cx="736600" cy="36576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chart">
  <p:cSld name="Text w/chart">
    <p:bg>
      <p:bgPr>
        <a:solidFill>
          <a:schemeClr val="lt1"/>
        </a:solidFill>
      </p:bgPr>
    </p:bg>
    <p:spTree>
      <p:nvGrpSpPr>
        <p:cNvPr id="51" name="Shape 51"/>
        <p:cNvGrpSpPr/>
        <p:nvPr/>
      </p:nvGrpSpPr>
      <p:grpSpPr>
        <a:xfrm>
          <a:off x="0" y="0"/>
          <a:ext cx="0" cy="0"/>
          <a:chOff x="0" y="0"/>
          <a:chExt cx="0" cy="0"/>
        </a:xfrm>
      </p:grpSpPr>
      <p:pic>
        <p:nvPicPr>
          <p:cNvPr id="52" name="Google Shape;52;p9"/>
          <p:cNvPicPr preferRelativeResize="0"/>
          <p:nvPr/>
        </p:nvPicPr>
        <p:blipFill rotWithShape="1">
          <a:blip r:embed="rId2">
            <a:alphaModFix/>
          </a:blip>
          <a:srcRect b="0" l="0" r="0" t="0"/>
          <a:stretch/>
        </p:blipFill>
        <p:spPr>
          <a:xfrm>
            <a:off x="0" y="0"/>
            <a:ext cx="9144002" cy="5143499"/>
          </a:xfrm>
          <a:prstGeom prst="rect">
            <a:avLst/>
          </a:prstGeom>
          <a:noFill/>
          <a:ln>
            <a:noFill/>
          </a:ln>
        </p:spPr>
      </p:pic>
      <p:sp>
        <p:nvSpPr>
          <p:cNvPr id="53" name="Google Shape;53;p9"/>
          <p:cNvSpPr/>
          <p:nvPr>
            <p:ph idx="2" type="chart"/>
          </p:nvPr>
        </p:nvSpPr>
        <p:spPr>
          <a:xfrm>
            <a:off x="3238719" y="1372914"/>
            <a:ext cx="5448000" cy="2819700"/>
          </a:xfrm>
          <a:prstGeom prst="rect">
            <a:avLst/>
          </a:prstGeom>
          <a:noFill/>
          <a:ln>
            <a:noFill/>
          </a:ln>
        </p:spPr>
        <p:txBody>
          <a:bodyPr anchorCtr="0" anchor="t" bIns="0" lIns="0" spcFirstLastPara="1" rIns="0" wrap="square" tIns="0">
            <a:noAutofit/>
          </a:bodyPr>
          <a:lstStyle>
            <a:lvl1pPr lvl="0" marR="0" rtl="0" algn="l">
              <a:spcBef>
                <a:spcPts val="800"/>
              </a:spcBef>
              <a:spcAft>
                <a:spcPts val="0"/>
              </a:spcAft>
              <a:buClr>
                <a:srgbClr val="7F7F7F"/>
              </a:buClr>
              <a:buSzPts val="1400"/>
              <a:buFont typeface="Arial"/>
              <a:buNone/>
              <a:defRPr b="1" i="0" sz="1400" u="none" cap="none" strike="noStrike">
                <a:solidFill>
                  <a:srgbClr val="7F7F7F"/>
                </a:solidFill>
                <a:latin typeface="Arial"/>
                <a:ea typeface="Arial"/>
                <a:cs typeface="Arial"/>
                <a:sym typeface="Arial"/>
              </a:defRPr>
            </a:lvl1pPr>
            <a:lvl2pPr lvl="1" marR="0" rtl="0" algn="l">
              <a:spcBef>
                <a:spcPts val="400"/>
              </a:spcBef>
              <a:spcAft>
                <a:spcPts val="0"/>
              </a:spcAft>
              <a:buClr>
                <a:srgbClr val="757677"/>
              </a:buClr>
              <a:buSzPts val="1400"/>
              <a:buFont typeface="Arial"/>
              <a:buNone/>
              <a:defRPr b="0" i="0" sz="1400" u="none" cap="none" strike="noStrike">
                <a:solidFill>
                  <a:srgbClr val="757677"/>
                </a:solidFill>
                <a:latin typeface="Arial"/>
                <a:ea typeface="Arial"/>
                <a:cs typeface="Arial"/>
                <a:sym typeface="Arial"/>
              </a:defRPr>
            </a:lvl2pPr>
            <a:lvl3pPr lvl="2" marR="0" rtl="0" algn="l">
              <a:spcBef>
                <a:spcPts val="280"/>
              </a:spcBef>
              <a:spcAft>
                <a:spcPts val="0"/>
              </a:spcAft>
              <a:buClr>
                <a:srgbClr val="757677"/>
              </a:buClr>
              <a:buSzPts val="1400"/>
              <a:buFont typeface="Arial"/>
              <a:buChar char="•"/>
              <a:defRPr b="0" i="0" sz="1400" u="none" cap="none" strike="noStrike">
                <a:solidFill>
                  <a:srgbClr val="757677"/>
                </a:solidFill>
                <a:latin typeface="Arial"/>
                <a:ea typeface="Arial"/>
                <a:cs typeface="Arial"/>
                <a:sym typeface="Arial"/>
              </a:defRPr>
            </a:lvl3pPr>
            <a:lvl4pPr lvl="3" marR="0" rtl="0" algn="l">
              <a:spcBef>
                <a:spcPts val="280"/>
              </a:spcBef>
              <a:spcAft>
                <a:spcPts val="0"/>
              </a:spcAft>
              <a:buClr>
                <a:srgbClr val="757677"/>
              </a:buClr>
              <a:buSzPts val="1190"/>
              <a:buFont typeface="Courier New"/>
              <a:buChar char="o"/>
              <a:defRPr b="0" i="0" sz="1400" u="none" cap="none" strike="noStrike">
                <a:solidFill>
                  <a:srgbClr val="757677"/>
                </a:solidFill>
                <a:latin typeface="Arial"/>
                <a:ea typeface="Arial"/>
                <a:cs typeface="Arial"/>
                <a:sym typeface="Arial"/>
              </a:defRPr>
            </a:lvl4pPr>
            <a:lvl5pPr lvl="4" marR="0" rtl="0" algn="l">
              <a:spcBef>
                <a:spcPts val="300"/>
              </a:spcBef>
              <a:spcAft>
                <a:spcPts val="0"/>
              </a:spcAft>
              <a:buClr>
                <a:srgbClr val="666666"/>
              </a:buClr>
              <a:buSzPts val="1500"/>
              <a:buFont typeface="Arial"/>
              <a:buChar char="»"/>
              <a:defRPr b="0" i="0" sz="1500" u="none" cap="none" strike="noStrike">
                <a:solidFill>
                  <a:srgbClr val="666666"/>
                </a:solidFill>
                <a:latin typeface="Arial"/>
                <a:ea typeface="Arial"/>
                <a:cs typeface="Arial"/>
                <a:sym typeface="Arial"/>
              </a:defRPr>
            </a:lvl5pPr>
            <a:lvl6pPr lvl="5"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lvl="6"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lvl="7"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lvl="8"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54" name="Google Shape;54;p9"/>
          <p:cNvSpPr txBox="1"/>
          <p:nvPr>
            <p:ph type="title"/>
          </p:nvPr>
        </p:nvSpPr>
        <p:spPr>
          <a:xfrm>
            <a:off x="457200" y="365760"/>
            <a:ext cx="8229600" cy="184800"/>
          </a:xfrm>
          <a:prstGeom prst="rect">
            <a:avLst/>
          </a:prstGeom>
          <a:noFill/>
          <a:ln>
            <a:noFill/>
          </a:ln>
        </p:spPr>
        <p:txBody>
          <a:bodyPr anchorCtr="0" anchor="t" bIns="0" lIns="0" spcFirstLastPara="1" rIns="0" wrap="square" tIns="0">
            <a:spAutoFit/>
          </a:bodyPr>
          <a:lstStyle>
            <a:lvl1pPr lvl="0" algn="l">
              <a:spcBef>
                <a:spcPts val="0"/>
              </a:spcBef>
              <a:spcAft>
                <a:spcPts val="0"/>
              </a:spcAft>
              <a:buClr>
                <a:srgbClr val="757677"/>
              </a:buClr>
              <a:buSzPts val="1200"/>
              <a:buFont typeface="Arial"/>
              <a:buNone/>
              <a:defRPr b="1" i="0" sz="1200">
                <a:solidFill>
                  <a:srgbClr val="757677"/>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9"/>
          <p:cNvSpPr txBox="1"/>
          <p:nvPr>
            <p:ph idx="1" type="body"/>
          </p:nvPr>
        </p:nvSpPr>
        <p:spPr>
          <a:xfrm>
            <a:off x="455613" y="1371600"/>
            <a:ext cx="2560200" cy="2832300"/>
          </a:xfrm>
          <a:prstGeom prst="rect">
            <a:avLst/>
          </a:prstGeom>
          <a:noFill/>
          <a:ln>
            <a:noFill/>
          </a:ln>
        </p:spPr>
        <p:txBody>
          <a:bodyPr anchorCtr="0" anchor="t" bIns="0" lIns="0" spcFirstLastPara="1" rIns="0" wrap="square" tIns="0">
            <a:normAutofit/>
          </a:bodyPr>
          <a:lstStyle>
            <a:lvl1pPr indent="-228600" lvl="0" marL="457200" algn="l">
              <a:spcBef>
                <a:spcPts val="800"/>
              </a:spcBef>
              <a:spcAft>
                <a:spcPts val="0"/>
              </a:spcAft>
              <a:buClr>
                <a:srgbClr val="005581"/>
              </a:buClr>
              <a:buSzPts val="1400"/>
              <a:buNone/>
              <a:defRPr b="1" i="0" sz="1400">
                <a:solidFill>
                  <a:srgbClr val="005581"/>
                </a:solidFill>
                <a:latin typeface="Arial"/>
                <a:ea typeface="Arial"/>
                <a:cs typeface="Arial"/>
                <a:sym typeface="Arial"/>
              </a:defRPr>
            </a:lvl1pPr>
            <a:lvl2pPr indent="-228600" lvl="1" marL="914400" algn="l">
              <a:spcBef>
                <a:spcPts val="400"/>
              </a:spcBef>
              <a:spcAft>
                <a:spcPts val="0"/>
              </a:spcAft>
              <a:buClr>
                <a:srgbClr val="757677"/>
              </a:buClr>
              <a:buSzPts val="1400"/>
              <a:buFont typeface="Arial"/>
              <a:buNone/>
              <a:defRPr sz="1400">
                <a:solidFill>
                  <a:srgbClr val="757677"/>
                </a:solidFill>
                <a:latin typeface="Arial"/>
                <a:ea typeface="Arial"/>
                <a:cs typeface="Arial"/>
                <a:sym typeface="Arial"/>
              </a:defRPr>
            </a:lvl2pPr>
            <a:lvl3pPr indent="-342900" lvl="2" marL="1371600" algn="l">
              <a:spcBef>
                <a:spcPts val="360"/>
              </a:spcBef>
              <a:spcAft>
                <a:spcPts val="0"/>
              </a:spcAft>
              <a:buClr>
                <a:srgbClr val="757677"/>
              </a:buClr>
              <a:buSzPts val="1800"/>
              <a:buChar char="•"/>
              <a:defRPr/>
            </a:lvl3pPr>
            <a:lvl4pPr indent="-325755" lvl="3" marL="1828800" algn="l">
              <a:spcBef>
                <a:spcPts val="360"/>
              </a:spcBef>
              <a:spcAft>
                <a:spcPts val="0"/>
              </a:spcAft>
              <a:buClr>
                <a:srgbClr val="757677"/>
              </a:buClr>
              <a:buSzPts val="1530"/>
              <a:buChar char="o"/>
              <a:defRPr/>
            </a:lvl4pPr>
            <a:lvl5pPr indent="-342900" lvl="4" marL="2286000" algn="l">
              <a:spcBef>
                <a:spcPts val="360"/>
              </a:spcBef>
              <a:spcAft>
                <a:spcPts val="0"/>
              </a:spcAft>
              <a:buClr>
                <a:srgbClr val="666666"/>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56" name="Google Shape;56;p9"/>
          <p:cNvCxnSpPr/>
          <p:nvPr/>
        </p:nvCxnSpPr>
        <p:spPr>
          <a:xfrm>
            <a:off x="454958" y="640080"/>
            <a:ext cx="459300" cy="0"/>
          </a:xfrm>
          <a:prstGeom prst="straightConnector1">
            <a:avLst/>
          </a:prstGeom>
          <a:noFill/>
          <a:ln cap="flat" cmpd="sng" w="25400">
            <a:solidFill>
              <a:srgbClr val="757677"/>
            </a:solidFill>
            <a:prstDash val="solid"/>
            <a:round/>
            <a:headEnd len="sm" w="sm" type="none"/>
            <a:tailEnd len="sm" w="sm" type="none"/>
          </a:ln>
        </p:spPr>
      </p:cxnSp>
      <p:pic>
        <p:nvPicPr>
          <p:cNvPr id="57" name="Google Shape;57;p9"/>
          <p:cNvPicPr preferRelativeResize="0"/>
          <p:nvPr/>
        </p:nvPicPr>
        <p:blipFill rotWithShape="1">
          <a:blip r:embed="rId3">
            <a:alphaModFix/>
          </a:blip>
          <a:srcRect b="0" l="0" r="0" t="0"/>
          <a:stretch/>
        </p:blipFill>
        <p:spPr>
          <a:xfrm>
            <a:off x="457491" y="4489704"/>
            <a:ext cx="736600" cy="36576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harts">
  <p:cSld name="2 Charts">
    <p:bg>
      <p:bgPr>
        <a:solidFill>
          <a:schemeClr val="lt1"/>
        </a:solidFill>
      </p:bgPr>
    </p:bg>
    <p:spTree>
      <p:nvGrpSpPr>
        <p:cNvPr id="58" name="Shape 58"/>
        <p:cNvGrpSpPr/>
        <p:nvPr/>
      </p:nvGrpSpPr>
      <p:grpSpPr>
        <a:xfrm>
          <a:off x="0" y="0"/>
          <a:ext cx="0" cy="0"/>
          <a:chOff x="0" y="0"/>
          <a:chExt cx="0" cy="0"/>
        </a:xfrm>
      </p:grpSpPr>
      <p:pic>
        <p:nvPicPr>
          <p:cNvPr id="59" name="Google Shape;59;p10"/>
          <p:cNvPicPr preferRelativeResize="0"/>
          <p:nvPr/>
        </p:nvPicPr>
        <p:blipFill rotWithShape="1">
          <a:blip r:embed="rId2">
            <a:alphaModFix/>
          </a:blip>
          <a:srcRect b="0" l="0" r="0" t="0"/>
          <a:stretch/>
        </p:blipFill>
        <p:spPr>
          <a:xfrm>
            <a:off x="-1" y="2951"/>
            <a:ext cx="9144002" cy="5143499"/>
          </a:xfrm>
          <a:prstGeom prst="rect">
            <a:avLst/>
          </a:prstGeom>
          <a:noFill/>
          <a:ln>
            <a:noFill/>
          </a:ln>
        </p:spPr>
      </p:pic>
      <p:sp>
        <p:nvSpPr>
          <p:cNvPr id="60" name="Google Shape;60;p10"/>
          <p:cNvSpPr/>
          <p:nvPr>
            <p:ph idx="2" type="chart"/>
          </p:nvPr>
        </p:nvSpPr>
        <p:spPr>
          <a:xfrm>
            <a:off x="457200" y="1372914"/>
            <a:ext cx="4020600" cy="2819700"/>
          </a:xfrm>
          <a:prstGeom prst="rect">
            <a:avLst/>
          </a:prstGeom>
          <a:noFill/>
          <a:ln>
            <a:noFill/>
          </a:ln>
        </p:spPr>
        <p:txBody>
          <a:bodyPr anchorCtr="0" anchor="t" bIns="0" lIns="0" spcFirstLastPara="1" rIns="0" wrap="square" tIns="0">
            <a:noAutofit/>
          </a:bodyPr>
          <a:lstStyle>
            <a:lvl1pPr lvl="0" marR="0" rtl="0" algn="l">
              <a:spcBef>
                <a:spcPts val="800"/>
              </a:spcBef>
              <a:spcAft>
                <a:spcPts val="0"/>
              </a:spcAft>
              <a:buClr>
                <a:srgbClr val="7F7F7F"/>
              </a:buClr>
              <a:buSzPts val="1400"/>
              <a:buFont typeface="Arial"/>
              <a:buNone/>
              <a:defRPr b="1" i="0" sz="1400" u="none" cap="none" strike="noStrike">
                <a:solidFill>
                  <a:srgbClr val="7F7F7F"/>
                </a:solidFill>
                <a:latin typeface="Arial"/>
                <a:ea typeface="Arial"/>
                <a:cs typeface="Arial"/>
                <a:sym typeface="Arial"/>
              </a:defRPr>
            </a:lvl1pPr>
            <a:lvl2pPr lvl="1" marR="0" rtl="0" algn="l">
              <a:spcBef>
                <a:spcPts val="400"/>
              </a:spcBef>
              <a:spcAft>
                <a:spcPts val="0"/>
              </a:spcAft>
              <a:buClr>
                <a:srgbClr val="757677"/>
              </a:buClr>
              <a:buSzPts val="1400"/>
              <a:buFont typeface="Arial"/>
              <a:buNone/>
              <a:defRPr b="0" i="0" sz="1400" u="none" cap="none" strike="noStrike">
                <a:solidFill>
                  <a:srgbClr val="757677"/>
                </a:solidFill>
                <a:latin typeface="Arial"/>
                <a:ea typeface="Arial"/>
                <a:cs typeface="Arial"/>
                <a:sym typeface="Arial"/>
              </a:defRPr>
            </a:lvl2pPr>
            <a:lvl3pPr lvl="2" marR="0" rtl="0" algn="l">
              <a:spcBef>
                <a:spcPts val="280"/>
              </a:spcBef>
              <a:spcAft>
                <a:spcPts val="0"/>
              </a:spcAft>
              <a:buClr>
                <a:srgbClr val="757677"/>
              </a:buClr>
              <a:buSzPts val="1400"/>
              <a:buFont typeface="Arial"/>
              <a:buChar char="•"/>
              <a:defRPr b="0" i="0" sz="1400" u="none" cap="none" strike="noStrike">
                <a:solidFill>
                  <a:srgbClr val="757677"/>
                </a:solidFill>
                <a:latin typeface="Arial"/>
                <a:ea typeface="Arial"/>
                <a:cs typeface="Arial"/>
                <a:sym typeface="Arial"/>
              </a:defRPr>
            </a:lvl3pPr>
            <a:lvl4pPr lvl="3" marR="0" rtl="0" algn="l">
              <a:spcBef>
                <a:spcPts val="280"/>
              </a:spcBef>
              <a:spcAft>
                <a:spcPts val="0"/>
              </a:spcAft>
              <a:buClr>
                <a:srgbClr val="757677"/>
              </a:buClr>
              <a:buSzPts val="1190"/>
              <a:buFont typeface="Courier New"/>
              <a:buChar char="o"/>
              <a:defRPr b="0" i="0" sz="1400" u="none" cap="none" strike="noStrike">
                <a:solidFill>
                  <a:srgbClr val="757677"/>
                </a:solidFill>
                <a:latin typeface="Arial"/>
                <a:ea typeface="Arial"/>
                <a:cs typeface="Arial"/>
                <a:sym typeface="Arial"/>
              </a:defRPr>
            </a:lvl4pPr>
            <a:lvl5pPr lvl="4" marR="0" rtl="0" algn="l">
              <a:spcBef>
                <a:spcPts val="300"/>
              </a:spcBef>
              <a:spcAft>
                <a:spcPts val="0"/>
              </a:spcAft>
              <a:buClr>
                <a:srgbClr val="666666"/>
              </a:buClr>
              <a:buSzPts val="1500"/>
              <a:buFont typeface="Arial"/>
              <a:buChar char="»"/>
              <a:defRPr b="0" i="0" sz="1500" u="none" cap="none" strike="noStrike">
                <a:solidFill>
                  <a:srgbClr val="666666"/>
                </a:solidFill>
                <a:latin typeface="Arial"/>
                <a:ea typeface="Arial"/>
                <a:cs typeface="Arial"/>
                <a:sym typeface="Arial"/>
              </a:defRPr>
            </a:lvl5pPr>
            <a:lvl6pPr lvl="5"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lvl="6"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lvl="7"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lvl="8"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61" name="Google Shape;61;p10"/>
          <p:cNvSpPr/>
          <p:nvPr>
            <p:ph idx="3" type="chart"/>
          </p:nvPr>
        </p:nvSpPr>
        <p:spPr>
          <a:xfrm>
            <a:off x="4666758" y="1372914"/>
            <a:ext cx="4020000" cy="2819700"/>
          </a:xfrm>
          <a:prstGeom prst="rect">
            <a:avLst/>
          </a:prstGeom>
          <a:noFill/>
          <a:ln>
            <a:noFill/>
          </a:ln>
        </p:spPr>
        <p:txBody>
          <a:bodyPr anchorCtr="0" anchor="t" bIns="0" lIns="0" spcFirstLastPara="1" rIns="0" wrap="square" tIns="0">
            <a:noAutofit/>
          </a:bodyPr>
          <a:lstStyle>
            <a:lvl1pPr lvl="0" marR="0" rtl="0" algn="l">
              <a:spcBef>
                <a:spcPts val="800"/>
              </a:spcBef>
              <a:spcAft>
                <a:spcPts val="0"/>
              </a:spcAft>
              <a:buClr>
                <a:srgbClr val="7F7F7F"/>
              </a:buClr>
              <a:buSzPts val="1400"/>
              <a:buFont typeface="Arial"/>
              <a:buNone/>
              <a:defRPr b="1" i="0" sz="1400" u="none" cap="none" strike="noStrike">
                <a:solidFill>
                  <a:srgbClr val="7F7F7F"/>
                </a:solidFill>
                <a:latin typeface="Arial"/>
                <a:ea typeface="Arial"/>
                <a:cs typeface="Arial"/>
                <a:sym typeface="Arial"/>
              </a:defRPr>
            </a:lvl1pPr>
            <a:lvl2pPr lvl="1" marR="0" rtl="0" algn="l">
              <a:spcBef>
                <a:spcPts val="400"/>
              </a:spcBef>
              <a:spcAft>
                <a:spcPts val="0"/>
              </a:spcAft>
              <a:buClr>
                <a:srgbClr val="757677"/>
              </a:buClr>
              <a:buSzPts val="1400"/>
              <a:buFont typeface="Arial"/>
              <a:buNone/>
              <a:defRPr b="0" i="0" sz="1400" u="none" cap="none" strike="noStrike">
                <a:solidFill>
                  <a:srgbClr val="757677"/>
                </a:solidFill>
                <a:latin typeface="Arial"/>
                <a:ea typeface="Arial"/>
                <a:cs typeface="Arial"/>
                <a:sym typeface="Arial"/>
              </a:defRPr>
            </a:lvl2pPr>
            <a:lvl3pPr lvl="2" marR="0" rtl="0" algn="l">
              <a:spcBef>
                <a:spcPts val="280"/>
              </a:spcBef>
              <a:spcAft>
                <a:spcPts val="0"/>
              </a:spcAft>
              <a:buClr>
                <a:srgbClr val="757677"/>
              </a:buClr>
              <a:buSzPts val="1400"/>
              <a:buFont typeface="Arial"/>
              <a:buChar char="•"/>
              <a:defRPr b="0" i="0" sz="1400" u="none" cap="none" strike="noStrike">
                <a:solidFill>
                  <a:srgbClr val="757677"/>
                </a:solidFill>
                <a:latin typeface="Arial"/>
                <a:ea typeface="Arial"/>
                <a:cs typeface="Arial"/>
                <a:sym typeface="Arial"/>
              </a:defRPr>
            </a:lvl3pPr>
            <a:lvl4pPr lvl="3" marR="0" rtl="0" algn="l">
              <a:spcBef>
                <a:spcPts val="280"/>
              </a:spcBef>
              <a:spcAft>
                <a:spcPts val="0"/>
              </a:spcAft>
              <a:buClr>
                <a:srgbClr val="757677"/>
              </a:buClr>
              <a:buSzPts val="1190"/>
              <a:buFont typeface="Courier New"/>
              <a:buChar char="o"/>
              <a:defRPr b="0" i="0" sz="1400" u="none" cap="none" strike="noStrike">
                <a:solidFill>
                  <a:srgbClr val="757677"/>
                </a:solidFill>
                <a:latin typeface="Arial"/>
                <a:ea typeface="Arial"/>
                <a:cs typeface="Arial"/>
                <a:sym typeface="Arial"/>
              </a:defRPr>
            </a:lvl4pPr>
            <a:lvl5pPr lvl="4" marR="0" rtl="0" algn="l">
              <a:spcBef>
                <a:spcPts val="300"/>
              </a:spcBef>
              <a:spcAft>
                <a:spcPts val="0"/>
              </a:spcAft>
              <a:buClr>
                <a:srgbClr val="666666"/>
              </a:buClr>
              <a:buSzPts val="1500"/>
              <a:buFont typeface="Arial"/>
              <a:buChar char="»"/>
              <a:defRPr b="0" i="0" sz="1500" u="none" cap="none" strike="noStrike">
                <a:solidFill>
                  <a:srgbClr val="666666"/>
                </a:solidFill>
                <a:latin typeface="Arial"/>
                <a:ea typeface="Arial"/>
                <a:cs typeface="Arial"/>
                <a:sym typeface="Arial"/>
              </a:defRPr>
            </a:lvl5pPr>
            <a:lvl6pPr lvl="5"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lvl="6"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lvl="7"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lvl="8"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62" name="Google Shape;62;p10"/>
          <p:cNvSpPr txBox="1"/>
          <p:nvPr>
            <p:ph type="title"/>
          </p:nvPr>
        </p:nvSpPr>
        <p:spPr>
          <a:xfrm>
            <a:off x="457200" y="365760"/>
            <a:ext cx="8229600" cy="184800"/>
          </a:xfrm>
          <a:prstGeom prst="rect">
            <a:avLst/>
          </a:prstGeom>
          <a:noFill/>
          <a:ln>
            <a:noFill/>
          </a:ln>
        </p:spPr>
        <p:txBody>
          <a:bodyPr anchorCtr="0" anchor="t" bIns="0" lIns="0" spcFirstLastPara="1" rIns="0" wrap="square" tIns="0">
            <a:spAutoFit/>
          </a:bodyPr>
          <a:lstStyle>
            <a:lvl1pPr lvl="0" algn="l">
              <a:spcBef>
                <a:spcPts val="0"/>
              </a:spcBef>
              <a:spcAft>
                <a:spcPts val="0"/>
              </a:spcAft>
              <a:buClr>
                <a:srgbClr val="757677"/>
              </a:buClr>
              <a:buSzPts val="1200"/>
              <a:buFont typeface="Arial"/>
              <a:buNone/>
              <a:defRPr b="1" i="0" sz="1200">
                <a:solidFill>
                  <a:srgbClr val="757677"/>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63" name="Google Shape;63;p10"/>
          <p:cNvCxnSpPr/>
          <p:nvPr/>
        </p:nvCxnSpPr>
        <p:spPr>
          <a:xfrm>
            <a:off x="454958" y="640080"/>
            <a:ext cx="459300" cy="0"/>
          </a:xfrm>
          <a:prstGeom prst="straightConnector1">
            <a:avLst/>
          </a:prstGeom>
          <a:noFill/>
          <a:ln cap="flat" cmpd="sng" w="25400">
            <a:solidFill>
              <a:srgbClr val="757677"/>
            </a:solidFill>
            <a:prstDash val="solid"/>
            <a:round/>
            <a:headEnd len="sm" w="sm" type="none"/>
            <a:tailEnd len="sm" w="sm" type="none"/>
          </a:ln>
        </p:spPr>
      </p:cxnSp>
      <p:pic>
        <p:nvPicPr>
          <p:cNvPr id="64" name="Google Shape;64;p10"/>
          <p:cNvPicPr preferRelativeResize="0"/>
          <p:nvPr/>
        </p:nvPicPr>
        <p:blipFill rotWithShape="1">
          <a:blip r:embed="rId3">
            <a:alphaModFix/>
          </a:blip>
          <a:srcRect b="0" l="0" r="0" t="0"/>
          <a:stretch/>
        </p:blipFill>
        <p:spPr>
          <a:xfrm>
            <a:off x="457491" y="4489704"/>
            <a:ext cx="736600" cy="36576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365760"/>
            <a:ext cx="8229600" cy="5541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Clr>
                <a:srgbClr val="005581"/>
              </a:buClr>
              <a:buSzPts val="3600"/>
              <a:buFont typeface="Arial"/>
              <a:buNone/>
              <a:defRPr b="1" i="0" sz="3600" u="none" cap="none" strike="noStrike">
                <a:solidFill>
                  <a:srgbClr val="00558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371600"/>
            <a:ext cx="8229600" cy="2715900"/>
          </a:xfrm>
          <a:prstGeom prst="rect">
            <a:avLst/>
          </a:prstGeom>
          <a:noFill/>
          <a:ln>
            <a:noFill/>
          </a:ln>
        </p:spPr>
        <p:txBody>
          <a:bodyPr anchorCtr="0" anchor="t" bIns="0" lIns="0" spcFirstLastPara="1" rIns="0" wrap="square" tIns="0">
            <a:normAutofit/>
          </a:bodyPr>
          <a:lstStyle>
            <a:lvl1pPr indent="-228600" lvl="0" marL="457200" marR="0" rtl="0" algn="l">
              <a:spcBef>
                <a:spcPts val="800"/>
              </a:spcBef>
              <a:spcAft>
                <a:spcPts val="0"/>
              </a:spcAft>
              <a:buClr>
                <a:srgbClr val="005581"/>
              </a:buClr>
              <a:buSzPts val="1400"/>
              <a:buFont typeface="Arial"/>
              <a:buNone/>
              <a:defRPr b="1" i="0" sz="1400" u="none" cap="none" strike="noStrike">
                <a:solidFill>
                  <a:srgbClr val="005581"/>
                </a:solidFill>
                <a:latin typeface="Arial"/>
                <a:ea typeface="Arial"/>
                <a:cs typeface="Arial"/>
                <a:sym typeface="Arial"/>
              </a:defRPr>
            </a:lvl1pPr>
            <a:lvl2pPr indent="-228600" lvl="1" marL="914400" marR="0" rtl="0" algn="l">
              <a:spcBef>
                <a:spcPts val="400"/>
              </a:spcBef>
              <a:spcAft>
                <a:spcPts val="0"/>
              </a:spcAft>
              <a:buClr>
                <a:srgbClr val="757677"/>
              </a:buClr>
              <a:buSzPts val="1400"/>
              <a:buFont typeface="Arial"/>
              <a:buNone/>
              <a:defRPr b="0" i="0" sz="1400" u="none" cap="none" strike="noStrike">
                <a:solidFill>
                  <a:srgbClr val="757677"/>
                </a:solidFill>
                <a:latin typeface="Arial"/>
                <a:ea typeface="Arial"/>
                <a:cs typeface="Arial"/>
                <a:sym typeface="Arial"/>
              </a:defRPr>
            </a:lvl2pPr>
            <a:lvl3pPr indent="-317500" lvl="2" marL="1371600" marR="0" rtl="0" algn="l">
              <a:spcBef>
                <a:spcPts val="280"/>
              </a:spcBef>
              <a:spcAft>
                <a:spcPts val="0"/>
              </a:spcAft>
              <a:buClr>
                <a:srgbClr val="757677"/>
              </a:buClr>
              <a:buSzPts val="1400"/>
              <a:buFont typeface="Arial"/>
              <a:buChar char="•"/>
              <a:defRPr b="0" i="0" sz="1400" u="none" cap="none" strike="noStrike">
                <a:solidFill>
                  <a:srgbClr val="757677"/>
                </a:solidFill>
                <a:latin typeface="Arial"/>
                <a:ea typeface="Arial"/>
                <a:cs typeface="Arial"/>
                <a:sym typeface="Arial"/>
              </a:defRPr>
            </a:lvl3pPr>
            <a:lvl4pPr indent="-304164" lvl="3" marL="1828800" marR="0" rtl="0" algn="l">
              <a:spcBef>
                <a:spcPts val="280"/>
              </a:spcBef>
              <a:spcAft>
                <a:spcPts val="0"/>
              </a:spcAft>
              <a:buClr>
                <a:srgbClr val="757677"/>
              </a:buClr>
              <a:buSzPts val="1190"/>
              <a:buFont typeface="Courier New"/>
              <a:buChar char="o"/>
              <a:defRPr b="0" i="0" sz="1400" u="none" cap="none" strike="noStrike">
                <a:solidFill>
                  <a:srgbClr val="757677"/>
                </a:solidFill>
                <a:latin typeface="Arial"/>
                <a:ea typeface="Arial"/>
                <a:cs typeface="Arial"/>
                <a:sym typeface="Arial"/>
              </a:defRPr>
            </a:lvl4pPr>
            <a:lvl5pPr indent="-323850" lvl="4" marL="2286000" marR="0" rtl="0" algn="l">
              <a:spcBef>
                <a:spcPts val="300"/>
              </a:spcBef>
              <a:spcAft>
                <a:spcPts val="0"/>
              </a:spcAft>
              <a:buClr>
                <a:srgbClr val="666666"/>
              </a:buClr>
              <a:buSzPts val="1500"/>
              <a:buFont typeface="Arial"/>
              <a:buChar char="»"/>
              <a:defRPr b="0" i="0" sz="1500" u="none" cap="none" strike="noStrike">
                <a:solidFill>
                  <a:srgbClr val="666666"/>
                </a:solidFill>
                <a:latin typeface="Arial"/>
                <a:ea typeface="Arial"/>
                <a:cs typeface="Arial"/>
                <a:sym typeface="Arial"/>
              </a:defRPr>
            </a:lvl5pPr>
            <a:lvl6pPr indent="-323850" lvl="5" marL="2743200" marR="0" rtl="0" algn="l">
              <a:spcBef>
                <a:spcPts val="300"/>
              </a:spcBef>
              <a:spcAft>
                <a:spcPts val="0"/>
              </a:spcAft>
              <a:buClr>
                <a:schemeClr val="lt1"/>
              </a:buClr>
              <a:buSzPts val="1500"/>
              <a:buFont typeface="Arial"/>
              <a:buChar char="•"/>
              <a:defRPr b="0" i="0" sz="1500" u="none" cap="none" strike="noStrike">
                <a:solidFill>
                  <a:schemeClr val="lt1"/>
                </a:solidFill>
                <a:latin typeface="Arial"/>
                <a:ea typeface="Arial"/>
                <a:cs typeface="Arial"/>
                <a:sym typeface="Arial"/>
              </a:defRPr>
            </a:lvl6pPr>
            <a:lvl7pPr indent="-323850" lvl="6" marL="3200400" marR="0" rtl="0" algn="l">
              <a:spcBef>
                <a:spcPts val="300"/>
              </a:spcBef>
              <a:spcAft>
                <a:spcPts val="0"/>
              </a:spcAft>
              <a:buClr>
                <a:schemeClr val="lt1"/>
              </a:buClr>
              <a:buSzPts val="1500"/>
              <a:buFont typeface="Arial"/>
              <a:buChar char="•"/>
              <a:defRPr b="0" i="0" sz="1500" u="none" cap="none" strike="noStrike">
                <a:solidFill>
                  <a:schemeClr val="lt1"/>
                </a:solidFill>
                <a:latin typeface="Arial"/>
                <a:ea typeface="Arial"/>
                <a:cs typeface="Arial"/>
                <a:sym typeface="Arial"/>
              </a:defRPr>
            </a:lvl7pPr>
            <a:lvl8pPr indent="-323850" lvl="7" marL="3657600" marR="0" rtl="0" algn="l">
              <a:spcBef>
                <a:spcPts val="300"/>
              </a:spcBef>
              <a:spcAft>
                <a:spcPts val="0"/>
              </a:spcAft>
              <a:buClr>
                <a:schemeClr val="lt1"/>
              </a:buClr>
              <a:buSzPts val="1500"/>
              <a:buFont typeface="Arial"/>
              <a:buChar char="•"/>
              <a:defRPr b="0" i="0" sz="1500" u="none" cap="none" strike="noStrike">
                <a:solidFill>
                  <a:schemeClr val="lt1"/>
                </a:solidFill>
                <a:latin typeface="Arial"/>
                <a:ea typeface="Arial"/>
                <a:cs typeface="Arial"/>
                <a:sym typeface="Arial"/>
              </a:defRPr>
            </a:lvl8pPr>
            <a:lvl9pPr indent="-323850" lvl="8" marL="4114800" marR="0" rtl="0" algn="l">
              <a:spcBef>
                <a:spcPts val="300"/>
              </a:spcBef>
              <a:spcAft>
                <a:spcPts val="0"/>
              </a:spcAft>
              <a:buClr>
                <a:schemeClr val="lt1"/>
              </a:buClr>
              <a:buSzPts val="1500"/>
              <a:buFont typeface="Arial"/>
              <a:buChar char="•"/>
              <a:defRPr b="0" i="0" sz="1500" u="none" cap="none" strike="noStrike">
                <a:solidFill>
                  <a:schemeClr val="lt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012">
          <p15:clr>
            <a:srgbClr val="F26B43"/>
          </p15:clr>
        </p15:guide>
        <p15:guide id="2" pos="288">
          <p15:clr>
            <a:srgbClr val="F26B43"/>
          </p15:clr>
        </p15:guide>
        <p15:guide id="3" pos="5472">
          <p15:clr>
            <a:srgbClr val="F26B43"/>
          </p15:clr>
        </p15:guide>
        <p15:guide id="4" orient="horz" pos="1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hyperlink" Target="https://docs.google.com/spreadsheets/d/1WZVgSgG_ExuoHD3ZUXrlQK9k8Ugyn_ea2U3HmgnkPOs/edit?gid=1066797509#gid=1066797509" TargetMode="Externa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6.gif"/><Relationship Id="rId4" Type="http://schemas.openxmlformats.org/officeDocument/2006/relationships/image" Target="../media/image13.png"/><Relationship Id="rId5" Type="http://schemas.openxmlformats.org/officeDocument/2006/relationships/image" Target="../media/image5.png"/><Relationship Id="rId6"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4"/>
          <p:cNvSpPr txBox="1"/>
          <p:nvPr>
            <p:ph type="ctrTitle"/>
          </p:nvPr>
        </p:nvSpPr>
        <p:spPr>
          <a:xfrm>
            <a:off x="454947" y="801625"/>
            <a:ext cx="7817100" cy="9852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Journal Archiving Campaign Service (JACS) Refresher &amp; JACS 10</a:t>
            </a:r>
            <a:endParaRPr/>
          </a:p>
        </p:txBody>
      </p:sp>
      <p:sp>
        <p:nvSpPr>
          <p:cNvPr id="86" name="Google Shape;86;p14"/>
          <p:cNvSpPr txBox="1"/>
          <p:nvPr>
            <p:ph idx="1" type="body"/>
          </p:nvPr>
        </p:nvSpPr>
        <p:spPr>
          <a:xfrm>
            <a:off x="454958" y="1947672"/>
            <a:ext cx="5945700" cy="286500"/>
          </a:xfrm>
          <a:prstGeom prst="rect">
            <a:avLst/>
          </a:prstGeom>
        </p:spPr>
        <p:txBody>
          <a:bodyPr anchorCtr="0" anchor="t" bIns="0" lIns="0" spcFirstLastPara="1" rIns="0" wrap="square" tIns="0">
            <a:noAutofit/>
          </a:bodyPr>
          <a:lstStyle/>
          <a:p>
            <a:pPr indent="0" lvl="0" marL="0" rtl="0" algn="l">
              <a:spcBef>
                <a:spcPts val="800"/>
              </a:spcBef>
              <a:spcAft>
                <a:spcPts val="400"/>
              </a:spcAft>
              <a:buNone/>
            </a:pPr>
            <a:r>
              <a:rPr lang="en"/>
              <a:t>UC Libraries Shared Print</a:t>
            </a:r>
            <a:endParaRPr/>
          </a:p>
        </p:txBody>
      </p:sp>
      <p:sp>
        <p:nvSpPr>
          <p:cNvPr id="87" name="Google Shape;87;p14"/>
          <p:cNvSpPr txBox="1"/>
          <p:nvPr>
            <p:ph idx="2" type="body"/>
          </p:nvPr>
        </p:nvSpPr>
        <p:spPr>
          <a:xfrm>
            <a:off x="457200" y="4262625"/>
            <a:ext cx="2764800" cy="405000"/>
          </a:xfrm>
          <a:prstGeom prst="rect">
            <a:avLst/>
          </a:prstGeom>
        </p:spPr>
        <p:txBody>
          <a:bodyPr anchorCtr="0" anchor="t" bIns="0" lIns="0" spcFirstLastPara="1" rIns="0" wrap="square" tIns="0">
            <a:noAutofit/>
          </a:bodyPr>
          <a:lstStyle/>
          <a:p>
            <a:pPr indent="0" lvl="0" marL="0" rtl="0" algn="l">
              <a:spcBef>
                <a:spcPts val="0"/>
              </a:spcBef>
              <a:spcAft>
                <a:spcPts val="400"/>
              </a:spcAft>
              <a:buNone/>
            </a:pPr>
            <a:r>
              <a:rPr lang="en"/>
              <a:t>August 14, 2025, 10-11am PT</a:t>
            </a:r>
            <a:endParaRPr/>
          </a:p>
        </p:txBody>
      </p:sp>
      <p:pic>
        <p:nvPicPr>
          <p:cNvPr id="88" name="Google Shape;88;p14" title="UCD_UCOP-15.JPG"/>
          <p:cNvPicPr preferRelativeResize="0"/>
          <p:nvPr/>
        </p:nvPicPr>
        <p:blipFill>
          <a:blip r:embed="rId3">
            <a:alphaModFix/>
          </a:blip>
          <a:stretch>
            <a:fillRect/>
          </a:stretch>
        </p:blipFill>
        <p:spPr>
          <a:xfrm>
            <a:off x="5101650" y="2322047"/>
            <a:ext cx="3842995" cy="2604530"/>
          </a:xfrm>
          <a:prstGeom prst="rect">
            <a:avLst/>
          </a:prstGeom>
          <a:noFill/>
          <a:ln cap="flat" cmpd="sng" w="76200">
            <a:solidFill>
              <a:srgbClr val="2CAEE1"/>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3"/>
          <p:cNvSpPr txBox="1"/>
          <p:nvPr>
            <p:ph type="title"/>
          </p:nvPr>
        </p:nvSpPr>
        <p:spPr>
          <a:xfrm>
            <a:off x="410100" y="162610"/>
            <a:ext cx="8229600" cy="246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sz="1600"/>
              <a:t>But there’s more!</a:t>
            </a:r>
            <a:endParaRPr sz="1600"/>
          </a:p>
        </p:txBody>
      </p:sp>
      <p:pic>
        <p:nvPicPr>
          <p:cNvPr id="201" name="Google Shape;201;p23"/>
          <p:cNvPicPr preferRelativeResize="0"/>
          <p:nvPr/>
        </p:nvPicPr>
        <p:blipFill>
          <a:blip r:embed="rId3">
            <a:alphaModFix/>
          </a:blip>
          <a:stretch>
            <a:fillRect/>
          </a:stretch>
        </p:blipFill>
        <p:spPr>
          <a:xfrm>
            <a:off x="235400" y="408900"/>
            <a:ext cx="7580487" cy="4666425"/>
          </a:xfrm>
          <a:prstGeom prst="rect">
            <a:avLst/>
          </a:prstGeom>
          <a:noFill/>
          <a:ln>
            <a:noFill/>
          </a:ln>
        </p:spPr>
      </p:pic>
      <p:sp>
        <p:nvSpPr>
          <p:cNvPr id="202" name="Google Shape;202;p23"/>
          <p:cNvSpPr txBox="1"/>
          <p:nvPr>
            <p:ph type="title"/>
          </p:nvPr>
        </p:nvSpPr>
        <p:spPr>
          <a:xfrm>
            <a:off x="7036025" y="1413838"/>
            <a:ext cx="2003400" cy="1385400"/>
          </a:xfrm>
          <a:prstGeom prst="rect">
            <a:avLst/>
          </a:prstGeom>
          <a:noFill/>
        </p:spPr>
        <p:txBody>
          <a:bodyPr anchorCtr="0" anchor="t" bIns="0" lIns="0" spcFirstLastPara="1" rIns="0" wrap="square" tIns="0">
            <a:spAutoFit/>
          </a:bodyPr>
          <a:lstStyle/>
          <a:p>
            <a:pPr indent="0" lvl="0" marL="0" rtl="0" algn="ctr">
              <a:spcBef>
                <a:spcPts val="0"/>
              </a:spcBef>
              <a:spcAft>
                <a:spcPts val="0"/>
              </a:spcAft>
              <a:buNone/>
            </a:pPr>
            <a:r>
              <a:rPr lang="en" sz="1800">
                <a:solidFill>
                  <a:schemeClr val="dk2"/>
                </a:solidFill>
              </a:rPr>
              <a:t>47,000 linear feet in campus space can still be reclaimed as needed. </a:t>
            </a:r>
            <a:endParaRPr sz="1800">
              <a:solidFill>
                <a:schemeClr val="dk2"/>
              </a:solidFill>
            </a:endParaRPr>
          </a:p>
        </p:txBody>
      </p:sp>
      <p:sp>
        <p:nvSpPr>
          <p:cNvPr id="203" name="Google Shape;203;p23"/>
          <p:cNvSpPr txBox="1"/>
          <p:nvPr>
            <p:ph type="title"/>
          </p:nvPr>
        </p:nvSpPr>
        <p:spPr>
          <a:xfrm>
            <a:off x="7036025" y="3214038"/>
            <a:ext cx="2003400" cy="554100"/>
          </a:xfrm>
          <a:prstGeom prst="rect">
            <a:avLst/>
          </a:prstGeom>
          <a:noFill/>
        </p:spPr>
        <p:txBody>
          <a:bodyPr anchorCtr="0" anchor="t" bIns="0" lIns="0" spcFirstLastPara="1" rIns="0" wrap="square" tIns="0">
            <a:spAutoFit/>
          </a:bodyPr>
          <a:lstStyle/>
          <a:p>
            <a:pPr indent="0" lvl="0" marL="0" rtl="0" algn="ctr">
              <a:spcBef>
                <a:spcPts val="0"/>
              </a:spcBef>
              <a:spcAft>
                <a:spcPts val="0"/>
              </a:spcAft>
              <a:buNone/>
            </a:pPr>
            <a:r>
              <a:rPr lang="en" sz="1800">
                <a:solidFill>
                  <a:srgbClr val="0F7FC5"/>
                </a:solidFill>
              </a:rPr>
              <a:t>Which brings us to…</a:t>
            </a:r>
            <a:endParaRPr sz="1800">
              <a:solidFill>
                <a:srgbClr val="0F7FC5"/>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4"/>
          <p:cNvSpPr txBox="1"/>
          <p:nvPr>
            <p:ph type="title"/>
          </p:nvPr>
        </p:nvSpPr>
        <p:spPr>
          <a:xfrm>
            <a:off x="454875" y="762800"/>
            <a:ext cx="7298100" cy="3078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sz="2000"/>
              <a:t>JACS 10 - Consolidation and Transition Cycle </a:t>
            </a:r>
            <a:endParaRPr sz="2000"/>
          </a:p>
        </p:txBody>
      </p:sp>
      <p:sp>
        <p:nvSpPr>
          <p:cNvPr id="209" name="Google Shape;209;p24"/>
          <p:cNvSpPr txBox="1"/>
          <p:nvPr>
            <p:ph idx="1" type="body"/>
          </p:nvPr>
        </p:nvSpPr>
        <p:spPr>
          <a:xfrm>
            <a:off x="195175" y="1193000"/>
            <a:ext cx="4286100" cy="2938200"/>
          </a:xfrm>
          <a:prstGeom prst="rect">
            <a:avLst/>
          </a:prstGeom>
          <a:solidFill>
            <a:srgbClr val="8EC8D6"/>
          </a:solidFill>
        </p:spPr>
        <p:txBody>
          <a:bodyPr anchorCtr="0" anchor="t" bIns="0" lIns="0" spcFirstLastPara="1" rIns="0" wrap="square" tIns="0">
            <a:noAutofit/>
          </a:bodyPr>
          <a:lstStyle/>
          <a:p>
            <a:pPr indent="0" lvl="0" marL="0" rtl="0" algn="ctr">
              <a:lnSpc>
                <a:spcPct val="115000"/>
              </a:lnSpc>
              <a:spcBef>
                <a:spcPts val="800"/>
              </a:spcBef>
              <a:spcAft>
                <a:spcPts val="0"/>
              </a:spcAft>
              <a:buNone/>
            </a:pPr>
            <a:r>
              <a:t/>
            </a:r>
            <a:endParaRPr sz="1800">
              <a:solidFill>
                <a:srgbClr val="484848"/>
              </a:solidFill>
            </a:endParaRPr>
          </a:p>
          <a:p>
            <a:pPr indent="0" lvl="0" marL="0" rtl="0" algn="ctr">
              <a:lnSpc>
                <a:spcPct val="115000"/>
              </a:lnSpc>
              <a:spcBef>
                <a:spcPts val="800"/>
              </a:spcBef>
              <a:spcAft>
                <a:spcPts val="0"/>
              </a:spcAft>
              <a:buNone/>
            </a:pPr>
            <a:r>
              <a:rPr lang="en" sz="1800">
                <a:solidFill>
                  <a:srgbClr val="484848"/>
                </a:solidFill>
              </a:rPr>
              <a:t>To Campuses</a:t>
            </a:r>
            <a:endParaRPr sz="1800">
              <a:solidFill>
                <a:srgbClr val="484848"/>
              </a:solidFill>
            </a:endParaRPr>
          </a:p>
          <a:p>
            <a:pPr indent="0" lvl="0" marL="0" rtl="0" algn="ctr">
              <a:lnSpc>
                <a:spcPct val="115000"/>
              </a:lnSpc>
              <a:spcBef>
                <a:spcPts val="800"/>
              </a:spcBef>
              <a:spcAft>
                <a:spcPts val="400"/>
              </a:spcAft>
              <a:buNone/>
            </a:pPr>
            <a:r>
              <a:rPr b="0" lang="en" sz="1600">
                <a:solidFill>
                  <a:srgbClr val="484848"/>
                </a:solidFill>
              </a:rPr>
              <a:t>An invitation to revisit JACS lists 1-9 to strategically consolidate more serial holdings at the SLF for </a:t>
            </a:r>
            <a:r>
              <a:rPr b="0" lang="en" sz="1600">
                <a:solidFill>
                  <a:srgbClr val="484848"/>
                </a:solidFill>
              </a:rPr>
              <a:t>systemwide</a:t>
            </a:r>
            <a:r>
              <a:rPr b="0" lang="en" sz="1600">
                <a:solidFill>
                  <a:srgbClr val="484848"/>
                </a:solidFill>
              </a:rPr>
              <a:t> retention and access, while repurposing local space.</a:t>
            </a:r>
            <a:endParaRPr b="0" i="1" sz="1600">
              <a:solidFill>
                <a:srgbClr val="484848"/>
              </a:solidFill>
            </a:endParaRPr>
          </a:p>
        </p:txBody>
      </p:sp>
      <p:sp>
        <p:nvSpPr>
          <p:cNvPr id="210" name="Google Shape;210;p24"/>
          <p:cNvSpPr txBox="1"/>
          <p:nvPr>
            <p:ph idx="1" type="body"/>
          </p:nvPr>
        </p:nvSpPr>
        <p:spPr>
          <a:xfrm>
            <a:off x="4572000" y="1193000"/>
            <a:ext cx="4286100" cy="2938200"/>
          </a:xfrm>
          <a:prstGeom prst="rect">
            <a:avLst/>
          </a:prstGeom>
          <a:solidFill>
            <a:srgbClr val="FFE14F"/>
          </a:solidFill>
        </p:spPr>
        <p:txBody>
          <a:bodyPr anchorCtr="0" anchor="t" bIns="0" lIns="0" spcFirstLastPara="1" rIns="0" wrap="square" tIns="0">
            <a:noAutofit/>
          </a:bodyPr>
          <a:lstStyle/>
          <a:p>
            <a:pPr indent="0" lvl="0" marL="0" rtl="0" algn="ctr">
              <a:lnSpc>
                <a:spcPct val="115000"/>
              </a:lnSpc>
              <a:spcBef>
                <a:spcPts val="800"/>
              </a:spcBef>
              <a:spcAft>
                <a:spcPts val="0"/>
              </a:spcAft>
              <a:buNone/>
            </a:pPr>
            <a:r>
              <a:t/>
            </a:r>
            <a:endParaRPr sz="1800"/>
          </a:p>
          <a:p>
            <a:pPr indent="0" lvl="0" marL="0" rtl="0" algn="ctr">
              <a:lnSpc>
                <a:spcPct val="115000"/>
              </a:lnSpc>
              <a:spcBef>
                <a:spcPts val="800"/>
              </a:spcBef>
              <a:spcAft>
                <a:spcPts val="0"/>
              </a:spcAft>
              <a:buNone/>
            </a:pPr>
            <a:r>
              <a:rPr lang="en" sz="1800"/>
              <a:t>For the Shared Print Strategy Team</a:t>
            </a:r>
            <a:endParaRPr sz="1800"/>
          </a:p>
          <a:p>
            <a:pPr indent="0" lvl="0" marL="0" rtl="0" algn="ctr">
              <a:lnSpc>
                <a:spcPct val="115000"/>
              </a:lnSpc>
              <a:spcBef>
                <a:spcPts val="800"/>
              </a:spcBef>
              <a:spcAft>
                <a:spcPts val="0"/>
              </a:spcAft>
              <a:buNone/>
            </a:pPr>
            <a:r>
              <a:rPr b="0" lang="en" sz="1600"/>
              <a:t>An opportunity to:</a:t>
            </a:r>
            <a:endParaRPr b="0" sz="1600"/>
          </a:p>
          <a:p>
            <a:pPr indent="-330200" lvl="0" marL="457200" rtl="0" algn="ctr">
              <a:lnSpc>
                <a:spcPct val="115000"/>
              </a:lnSpc>
              <a:spcBef>
                <a:spcPts val="800"/>
              </a:spcBef>
              <a:spcAft>
                <a:spcPts val="0"/>
              </a:spcAft>
              <a:buSzPts val="1600"/>
              <a:buChar char="●"/>
            </a:pPr>
            <a:r>
              <a:rPr b="0" lang="en" sz="1600"/>
              <a:t>target our approach for future JACS cycles as the universe of content becomes more distinct (less overlap)</a:t>
            </a:r>
            <a:endParaRPr b="0" sz="1600"/>
          </a:p>
          <a:p>
            <a:pPr indent="-330200" lvl="0" marL="457200" rtl="0" algn="ctr">
              <a:lnSpc>
                <a:spcPct val="115000"/>
              </a:lnSpc>
              <a:spcBef>
                <a:spcPts val="0"/>
              </a:spcBef>
              <a:spcAft>
                <a:spcPts val="0"/>
              </a:spcAft>
              <a:buSzPts val="1600"/>
              <a:buChar char="●"/>
            </a:pPr>
            <a:r>
              <a:rPr b="0" lang="en" sz="1600"/>
              <a:t>Expand the JACS approach to new content areas (e.g. CA state documents) </a:t>
            </a:r>
            <a:endParaRPr b="0" i="1" sz="1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5"/>
          <p:cNvSpPr txBox="1"/>
          <p:nvPr>
            <p:ph type="title"/>
          </p:nvPr>
        </p:nvSpPr>
        <p:spPr>
          <a:xfrm>
            <a:off x="457200" y="236310"/>
            <a:ext cx="8229600" cy="3078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sz="2000"/>
              <a:t>JACS 10 resources for campus participation</a:t>
            </a:r>
            <a:endParaRPr sz="2000"/>
          </a:p>
        </p:txBody>
      </p:sp>
      <p:sp>
        <p:nvSpPr>
          <p:cNvPr id="216" name="Google Shape;216;p25"/>
          <p:cNvSpPr txBox="1"/>
          <p:nvPr>
            <p:ph idx="1" type="body"/>
          </p:nvPr>
        </p:nvSpPr>
        <p:spPr>
          <a:xfrm>
            <a:off x="457200" y="749550"/>
            <a:ext cx="8686800" cy="3644400"/>
          </a:xfrm>
          <a:prstGeom prst="rect">
            <a:avLst/>
          </a:prstGeom>
        </p:spPr>
        <p:txBody>
          <a:bodyPr anchorCtr="0" anchor="t" bIns="0" lIns="0" spcFirstLastPara="1" rIns="0" wrap="square" tIns="0">
            <a:noAutofit/>
          </a:bodyPr>
          <a:lstStyle/>
          <a:p>
            <a:pPr indent="-355600" lvl="0" marL="457200" rtl="0" algn="l">
              <a:lnSpc>
                <a:spcPct val="150000"/>
              </a:lnSpc>
              <a:spcBef>
                <a:spcPts val="800"/>
              </a:spcBef>
              <a:spcAft>
                <a:spcPts val="0"/>
              </a:spcAft>
              <a:buSzPts val="2000"/>
              <a:buChar char="●"/>
            </a:pPr>
            <a:r>
              <a:rPr lang="en" sz="2000"/>
              <a:t>Consolidated titles lists &amp; reports </a:t>
            </a:r>
            <a:endParaRPr sz="2000"/>
          </a:p>
          <a:p>
            <a:pPr indent="-355600" lvl="1" marL="914400" rtl="0" algn="l">
              <a:lnSpc>
                <a:spcPct val="150000"/>
              </a:lnSpc>
              <a:spcBef>
                <a:spcPts val="0"/>
              </a:spcBef>
              <a:spcAft>
                <a:spcPts val="0"/>
              </a:spcAft>
              <a:buSzPts val="2000"/>
              <a:buChar char="○"/>
            </a:pPr>
            <a:r>
              <a:rPr lang="en" sz="2000"/>
              <a:t>Campuses define their local review &amp; decision processes</a:t>
            </a:r>
            <a:endParaRPr sz="2000"/>
          </a:p>
          <a:p>
            <a:pPr indent="-355600" lvl="0" marL="457200" rtl="0" algn="l">
              <a:lnSpc>
                <a:spcPct val="150000"/>
              </a:lnSpc>
              <a:spcBef>
                <a:spcPts val="0"/>
              </a:spcBef>
              <a:spcAft>
                <a:spcPts val="0"/>
              </a:spcAft>
              <a:buSzPts val="2000"/>
              <a:buChar char="●"/>
            </a:pPr>
            <a:r>
              <a:rPr lang="en" sz="2000"/>
              <a:t>Information sharing - Shared Print Coordinators bimonthly meeting</a:t>
            </a:r>
            <a:endParaRPr sz="2000"/>
          </a:p>
          <a:p>
            <a:pPr indent="-355600" lvl="1" marL="914400" rtl="0" algn="l">
              <a:lnSpc>
                <a:spcPct val="150000"/>
              </a:lnSpc>
              <a:spcBef>
                <a:spcPts val="0"/>
              </a:spcBef>
              <a:spcAft>
                <a:spcPts val="0"/>
              </a:spcAft>
              <a:buSzPts val="2000"/>
              <a:buChar char="○"/>
            </a:pPr>
            <a:r>
              <a:rPr lang="en" sz="2000"/>
              <a:t>Compare notes; ask questions </a:t>
            </a:r>
            <a:endParaRPr sz="2000"/>
          </a:p>
          <a:p>
            <a:pPr indent="-355600" lvl="0" marL="457200" rtl="0" algn="l">
              <a:lnSpc>
                <a:spcPct val="150000"/>
              </a:lnSpc>
              <a:spcBef>
                <a:spcPts val="0"/>
              </a:spcBef>
              <a:spcAft>
                <a:spcPts val="0"/>
              </a:spcAft>
              <a:buSzPts val="2000"/>
              <a:buChar char="●"/>
            </a:pPr>
            <a:r>
              <a:rPr lang="en" sz="2000"/>
              <a:t>Deduplicate locally or send all holdings to the SLF</a:t>
            </a:r>
            <a:endParaRPr sz="2000"/>
          </a:p>
          <a:p>
            <a:pPr indent="-355600" lvl="1" marL="914400" rtl="0" algn="l">
              <a:lnSpc>
                <a:spcPct val="150000"/>
              </a:lnSpc>
              <a:spcBef>
                <a:spcPts val="0"/>
              </a:spcBef>
              <a:spcAft>
                <a:spcPts val="0"/>
              </a:spcAft>
              <a:buSzPts val="2000"/>
              <a:buChar char="○"/>
            </a:pPr>
            <a:r>
              <a:rPr lang="en" sz="2000"/>
              <a:t>Note that duplicates will count against allocation</a:t>
            </a:r>
            <a:endParaRPr sz="2000"/>
          </a:p>
          <a:p>
            <a:pPr indent="-355600" lvl="0" marL="457200" rtl="0" algn="l">
              <a:lnSpc>
                <a:spcPct val="150000"/>
              </a:lnSpc>
              <a:spcBef>
                <a:spcPts val="0"/>
              </a:spcBef>
              <a:spcAft>
                <a:spcPts val="0"/>
              </a:spcAft>
              <a:buSzPts val="2000"/>
              <a:buChar char="●"/>
            </a:pPr>
            <a:r>
              <a:rPr lang="en" sz="2000"/>
              <a:t>JACS shipping service</a:t>
            </a:r>
            <a:endParaRPr sz="2000"/>
          </a:p>
          <a:p>
            <a:pPr indent="-355600" lvl="1" marL="914400" rtl="0" algn="l">
              <a:lnSpc>
                <a:spcPct val="150000"/>
              </a:lnSpc>
              <a:spcBef>
                <a:spcPts val="0"/>
              </a:spcBef>
              <a:spcAft>
                <a:spcPts val="0"/>
              </a:spcAft>
              <a:buSzPts val="2000"/>
              <a:buChar char="○"/>
            </a:pPr>
            <a:r>
              <a:rPr lang="en" sz="2000"/>
              <a:t>Also open to other campus shipping needs </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6"/>
          <p:cNvSpPr txBox="1"/>
          <p:nvPr>
            <p:ph type="title"/>
          </p:nvPr>
        </p:nvSpPr>
        <p:spPr>
          <a:xfrm>
            <a:off x="457200" y="236310"/>
            <a:ext cx="8229600" cy="3078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sz="2000"/>
              <a:t>JACS Title Lists - Google Sheet</a:t>
            </a:r>
            <a:endParaRPr sz="2000"/>
          </a:p>
        </p:txBody>
      </p:sp>
      <p:sp>
        <p:nvSpPr>
          <p:cNvPr id="222" name="Google Shape;222;p26"/>
          <p:cNvSpPr txBox="1"/>
          <p:nvPr>
            <p:ph idx="1" type="body"/>
          </p:nvPr>
        </p:nvSpPr>
        <p:spPr>
          <a:xfrm>
            <a:off x="457200" y="941250"/>
            <a:ext cx="2944500" cy="3452700"/>
          </a:xfrm>
          <a:prstGeom prst="rect">
            <a:avLst/>
          </a:prstGeom>
        </p:spPr>
        <p:txBody>
          <a:bodyPr anchorCtr="0" anchor="t" bIns="0" lIns="0" spcFirstLastPara="1" rIns="0" wrap="square" tIns="0">
            <a:noAutofit/>
          </a:bodyPr>
          <a:lstStyle/>
          <a:p>
            <a:pPr indent="-355600" lvl="0" marL="457200" rtl="0" algn="l">
              <a:lnSpc>
                <a:spcPct val="150000"/>
              </a:lnSpc>
              <a:spcBef>
                <a:spcPts val="800"/>
              </a:spcBef>
              <a:spcAft>
                <a:spcPts val="0"/>
              </a:spcAft>
              <a:buSzPts val="2000"/>
              <a:buChar char="●"/>
            </a:pPr>
            <a:r>
              <a:rPr lang="en" sz="2000" u="sng">
                <a:solidFill>
                  <a:schemeClr val="hlink"/>
                </a:solidFill>
                <a:hlinkClick r:id="rId3"/>
              </a:rPr>
              <a:t>All JACS Title List</a:t>
            </a:r>
            <a:endParaRPr sz="2000"/>
          </a:p>
          <a:p>
            <a:pPr indent="0" lvl="0" marL="0" rtl="0" algn="l">
              <a:lnSpc>
                <a:spcPct val="150000"/>
              </a:lnSpc>
              <a:spcBef>
                <a:spcPts val="800"/>
              </a:spcBef>
              <a:spcAft>
                <a:spcPts val="0"/>
              </a:spcAft>
              <a:buNone/>
            </a:pPr>
            <a:br>
              <a:rPr lang="en" sz="2000"/>
            </a:br>
            <a:endParaRPr sz="2000"/>
          </a:p>
          <a:p>
            <a:pPr indent="-355600" lvl="0" marL="457200" rtl="0" algn="l">
              <a:lnSpc>
                <a:spcPct val="150000"/>
              </a:lnSpc>
              <a:spcBef>
                <a:spcPts val="800"/>
              </a:spcBef>
              <a:spcAft>
                <a:spcPts val="0"/>
              </a:spcAft>
              <a:buSzPts val="2000"/>
              <a:buChar char="●"/>
            </a:pPr>
            <a:r>
              <a:rPr lang="en" sz="2000"/>
              <a:t>Available as .xlsx on JACS Title Lists page on website</a:t>
            </a:r>
            <a:endParaRPr sz="2000"/>
          </a:p>
        </p:txBody>
      </p:sp>
      <p:pic>
        <p:nvPicPr>
          <p:cNvPr id="223" name="Google Shape;223;p26" title="JACS_Title_Lists.jpg"/>
          <p:cNvPicPr preferRelativeResize="0"/>
          <p:nvPr/>
        </p:nvPicPr>
        <p:blipFill rotWithShape="1">
          <a:blip r:embed="rId4">
            <a:alphaModFix/>
          </a:blip>
          <a:srcRect b="0" l="25887" r="0" t="0"/>
          <a:stretch/>
        </p:blipFill>
        <p:spPr>
          <a:xfrm>
            <a:off x="4572000" y="106825"/>
            <a:ext cx="4137250" cy="4392450"/>
          </a:xfrm>
          <a:prstGeom prst="rect">
            <a:avLst/>
          </a:prstGeom>
          <a:noFill/>
          <a:ln>
            <a:noFill/>
          </a:ln>
        </p:spPr>
      </p:pic>
      <p:sp>
        <p:nvSpPr>
          <p:cNvPr id="224" name="Google Shape;224;p26"/>
          <p:cNvSpPr/>
          <p:nvPr/>
        </p:nvSpPr>
        <p:spPr>
          <a:xfrm>
            <a:off x="3305500" y="3468550"/>
            <a:ext cx="1215600" cy="452100"/>
          </a:xfrm>
          <a:prstGeom prst="rightArrow">
            <a:avLst>
              <a:gd fmla="val 50000" name="adj1"/>
              <a:gd fmla="val 50000" name="adj2"/>
            </a:avLst>
          </a:prstGeom>
          <a:solidFill>
            <a:srgbClr val="1F49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7"/>
          <p:cNvSpPr txBox="1"/>
          <p:nvPr>
            <p:ph type="title"/>
          </p:nvPr>
        </p:nvSpPr>
        <p:spPr>
          <a:xfrm>
            <a:off x="457200" y="236310"/>
            <a:ext cx="8229600" cy="3078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sz="2000"/>
              <a:t>JACS Title Lists - Google Sheet (Demo)</a:t>
            </a:r>
            <a:endParaRPr sz="2000"/>
          </a:p>
        </p:txBody>
      </p:sp>
      <p:pic>
        <p:nvPicPr>
          <p:cNvPr id="230" name="Google Shape;230;p27"/>
          <p:cNvPicPr preferRelativeResize="0"/>
          <p:nvPr/>
        </p:nvPicPr>
        <p:blipFill>
          <a:blip r:embed="rId3">
            <a:alphaModFix/>
          </a:blip>
          <a:stretch>
            <a:fillRect/>
          </a:stretch>
        </p:blipFill>
        <p:spPr>
          <a:xfrm>
            <a:off x="152400" y="822175"/>
            <a:ext cx="8839199" cy="3499142"/>
          </a:xfrm>
          <a:prstGeom prst="rect">
            <a:avLst/>
          </a:prstGeom>
          <a:noFill/>
          <a:ln cap="flat" cmpd="sng" w="19050">
            <a:solidFill>
              <a:srgbClr val="1F497D"/>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8"/>
          <p:cNvSpPr txBox="1"/>
          <p:nvPr>
            <p:ph type="title"/>
          </p:nvPr>
        </p:nvSpPr>
        <p:spPr>
          <a:xfrm>
            <a:off x="457200" y="365760"/>
            <a:ext cx="8229600" cy="246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sz="1600"/>
              <a:t>Viewing Your </a:t>
            </a:r>
            <a:r>
              <a:rPr lang="en" sz="1600"/>
              <a:t>Campus</a:t>
            </a:r>
            <a:r>
              <a:rPr lang="en" sz="1600"/>
              <a:t> Filter View</a:t>
            </a:r>
            <a:endParaRPr sz="1600"/>
          </a:p>
        </p:txBody>
      </p:sp>
      <p:sp>
        <p:nvSpPr>
          <p:cNvPr id="236" name="Google Shape;236;p28"/>
          <p:cNvSpPr txBox="1"/>
          <p:nvPr>
            <p:ph idx="1" type="body"/>
          </p:nvPr>
        </p:nvSpPr>
        <p:spPr>
          <a:xfrm>
            <a:off x="457200" y="1371601"/>
            <a:ext cx="5486400" cy="2743200"/>
          </a:xfrm>
          <a:prstGeom prst="rect">
            <a:avLst/>
          </a:prstGeom>
        </p:spPr>
        <p:txBody>
          <a:bodyPr anchorCtr="0" anchor="t" bIns="0" lIns="0" spcFirstLastPara="1" rIns="0" wrap="square" tIns="0">
            <a:noAutofit/>
          </a:bodyPr>
          <a:lstStyle/>
          <a:p>
            <a:pPr indent="0" lvl="0" marL="0" rtl="0" algn="l">
              <a:spcBef>
                <a:spcPts val="800"/>
              </a:spcBef>
              <a:spcAft>
                <a:spcPts val="400"/>
              </a:spcAft>
              <a:buNone/>
            </a:pPr>
            <a:r>
              <a:t/>
            </a:r>
            <a:endParaRPr/>
          </a:p>
        </p:txBody>
      </p:sp>
      <p:pic>
        <p:nvPicPr>
          <p:cNvPr id="237" name="Google Shape;237;p28" title="Accessing_Filter_views.jpg"/>
          <p:cNvPicPr preferRelativeResize="0"/>
          <p:nvPr/>
        </p:nvPicPr>
        <p:blipFill>
          <a:blip r:embed="rId3">
            <a:alphaModFix/>
          </a:blip>
          <a:stretch>
            <a:fillRect/>
          </a:stretch>
        </p:blipFill>
        <p:spPr>
          <a:xfrm>
            <a:off x="457200" y="750076"/>
            <a:ext cx="6057400" cy="42774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9"/>
          <p:cNvSpPr txBox="1"/>
          <p:nvPr>
            <p:ph type="title"/>
          </p:nvPr>
        </p:nvSpPr>
        <p:spPr>
          <a:xfrm>
            <a:off x="457200" y="236310"/>
            <a:ext cx="8229600" cy="3078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sz="2000"/>
              <a:t>JACS Title Lists - Alma Analytics </a:t>
            </a:r>
            <a:endParaRPr sz="2000"/>
          </a:p>
        </p:txBody>
      </p:sp>
      <p:sp>
        <p:nvSpPr>
          <p:cNvPr id="243" name="Google Shape;243;p29"/>
          <p:cNvSpPr txBox="1"/>
          <p:nvPr/>
        </p:nvSpPr>
        <p:spPr>
          <a:xfrm>
            <a:off x="457200" y="830262"/>
            <a:ext cx="4040100" cy="39513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480"/>
              </a:spcBef>
              <a:spcAft>
                <a:spcPts val="0"/>
              </a:spcAft>
              <a:buClr>
                <a:srgbClr val="000000"/>
              </a:buClr>
              <a:buSzPts val="2000"/>
              <a:buChar char="➔"/>
            </a:pPr>
            <a:r>
              <a:rPr lang="en" sz="2000">
                <a:solidFill>
                  <a:srgbClr val="000000"/>
                </a:solidFill>
              </a:rPr>
              <a:t>Based on title lists</a:t>
            </a:r>
            <a:endParaRPr sz="2000">
              <a:solidFill>
                <a:srgbClr val="000000"/>
              </a:solidFill>
            </a:endParaRPr>
          </a:p>
          <a:p>
            <a:pPr indent="-355600" lvl="0" marL="457200" rtl="0" algn="l">
              <a:lnSpc>
                <a:spcPct val="115000"/>
              </a:lnSpc>
              <a:spcBef>
                <a:spcPts val="0"/>
              </a:spcBef>
              <a:spcAft>
                <a:spcPts val="0"/>
              </a:spcAft>
              <a:buClr>
                <a:srgbClr val="000000"/>
              </a:buClr>
              <a:buSzPts val="2000"/>
              <a:buChar char="➔"/>
            </a:pPr>
            <a:r>
              <a:rPr lang="en" sz="2000">
                <a:solidFill>
                  <a:srgbClr val="000000"/>
                </a:solidFill>
              </a:rPr>
              <a:t>Separated by </a:t>
            </a:r>
            <a:r>
              <a:rPr lang="en" sz="2000"/>
              <a:t>S</a:t>
            </a:r>
            <a:r>
              <a:rPr lang="en" sz="2000">
                <a:solidFill>
                  <a:srgbClr val="000000"/>
                </a:solidFill>
              </a:rPr>
              <a:t>LF</a:t>
            </a:r>
            <a:endParaRPr sz="2000">
              <a:solidFill>
                <a:srgbClr val="000000"/>
              </a:solidFill>
            </a:endParaRPr>
          </a:p>
          <a:p>
            <a:pPr indent="-355600" lvl="0" marL="457200" rtl="0" algn="l">
              <a:lnSpc>
                <a:spcPct val="115000"/>
              </a:lnSpc>
              <a:spcBef>
                <a:spcPts val="0"/>
              </a:spcBef>
              <a:spcAft>
                <a:spcPts val="0"/>
              </a:spcAft>
              <a:buClr>
                <a:srgbClr val="000000"/>
              </a:buClr>
              <a:buSzPts val="2000"/>
              <a:buChar char="➔"/>
            </a:pPr>
            <a:r>
              <a:rPr lang="en" sz="2000">
                <a:solidFill>
                  <a:srgbClr val="000000"/>
                </a:solidFill>
              </a:rPr>
              <a:t>Holdings- and Item-level reports</a:t>
            </a:r>
            <a:endParaRPr sz="2000">
              <a:solidFill>
                <a:srgbClr val="000000"/>
              </a:solidFill>
            </a:endParaRPr>
          </a:p>
          <a:p>
            <a:pPr indent="-355600" lvl="0" marL="457200" rtl="0" algn="l">
              <a:lnSpc>
                <a:spcPct val="115000"/>
              </a:lnSpc>
              <a:spcBef>
                <a:spcPts val="0"/>
              </a:spcBef>
              <a:spcAft>
                <a:spcPts val="0"/>
              </a:spcAft>
              <a:buClr>
                <a:srgbClr val="000000"/>
              </a:buClr>
              <a:buSzPts val="2000"/>
              <a:buChar char="➔"/>
            </a:pPr>
            <a:r>
              <a:rPr lang="en" sz="2000">
                <a:solidFill>
                  <a:srgbClr val="000000"/>
                </a:solidFill>
              </a:rPr>
              <a:t>Dynamic reporting of current IZ holdings data</a:t>
            </a:r>
            <a:endParaRPr sz="2000">
              <a:solidFill>
                <a:srgbClr val="000000"/>
              </a:solidFill>
            </a:endParaRPr>
          </a:p>
          <a:p>
            <a:pPr indent="-355600" lvl="1" marL="914400" rtl="0" algn="l">
              <a:lnSpc>
                <a:spcPct val="115000"/>
              </a:lnSpc>
              <a:spcBef>
                <a:spcPts val="0"/>
              </a:spcBef>
              <a:spcAft>
                <a:spcPts val="0"/>
              </a:spcAft>
              <a:buClr>
                <a:srgbClr val="000000"/>
              </a:buClr>
              <a:buSzPts val="2000"/>
              <a:buChar char="◆"/>
            </a:pPr>
            <a:r>
              <a:rPr lang="en" sz="2000">
                <a:solidFill>
                  <a:srgbClr val="000000"/>
                </a:solidFill>
              </a:rPr>
              <a:t>Limited to only your campus</a:t>
            </a:r>
            <a:endParaRPr sz="2000">
              <a:solidFill>
                <a:srgbClr val="000000"/>
              </a:solidFill>
            </a:endParaRPr>
          </a:p>
          <a:p>
            <a:pPr indent="-355600" lvl="0" marL="457200" rtl="0" algn="l">
              <a:lnSpc>
                <a:spcPct val="115000"/>
              </a:lnSpc>
              <a:spcBef>
                <a:spcPts val="0"/>
              </a:spcBef>
              <a:spcAft>
                <a:spcPts val="0"/>
              </a:spcAft>
              <a:buClr>
                <a:srgbClr val="000000"/>
              </a:buClr>
              <a:buSzPts val="2000"/>
              <a:buChar char="➔"/>
            </a:pPr>
            <a:r>
              <a:rPr lang="en" sz="2000">
                <a:solidFill>
                  <a:srgbClr val="000000"/>
                </a:solidFill>
              </a:rPr>
              <a:t>Links to UC Library Search</a:t>
            </a:r>
            <a:endParaRPr sz="2000">
              <a:solidFill>
                <a:srgbClr val="000000"/>
              </a:solidFill>
            </a:endParaRPr>
          </a:p>
        </p:txBody>
      </p:sp>
      <p:pic>
        <p:nvPicPr>
          <p:cNvPr id="244" name="Google Shape;244;p29"/>
          <p:cNvPicPr preferRelativeResize="0"/>
          <p:nvPr/>
        </p:nvPicPr>
        <p:blipFill>
          <a:blip r:embed="rId3">
            <a:alphaModFix/>
          </a:blip>
          <a:stretch>
            <a:fillRect/>
          </a:stretch>
        </p:blipFill>
        <p:spPr>
          <a:xfrm>
            <a:off x="4497300" y="710475"/>
            <a:ext cx="2561778" cy="4190850"/>
          </a:xfrm>
          <a:prstGeom prst="rect">
            <a:avLst/>
          </a:prstGeom>
          <a:noFill/>
          <a:ln cap="flat" cmpd="sng" w="9525">
            <a:solidFill>
              <a:srgbClr val="CCCCCC"/>
            </a:solidFill>
            <a:prstDash val="solid"/>
            <a:round/>
            <a:headEnd len="sm" w="sm" type="none"/>
            <a:tailEnd len="sm" w="sm" type="none"/>
          </a:ln>
        </p:spPr>
      </p:pic>
      <p:pic>
        <p:nvPicPr>
          <p:cNvPr id="245" name="Google Shape;245;p29"/>
          <p:cNvPicPr preferRelativeResize="0"/>
          <p:nvPr/>
        </p:nvPicPr>
        <p:blipFill>
          <a:blip r:embed="rId4">
            <a:alphaModFix/>
          </a:blip>
          <a:stretch>
            <a:fillRect/>
          </a:stretch>
        </p:blipFill>
        <p:spPr>
          <a:xfrm>
            <a:off x="6055675" y="2744200"/>
            <a:ext cx="2937599" cy="1759755"/>
          </a:xfrm>
          <a:prstGeom prst="rect">
            <a:avLst/>
          </a:prstGeom>
          <a:noFill/>
          <a:ln cap="flat" cmpd="sng" w="9525">
            <a:solidFill>
              <a:srgbClr val="CCCCCC"/>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0"/>
          <p:cNvSpPr txBox="1"/>
          <p:nvPr>
            <p:ph idx="1" type="body"/>
          </p:nvPr>
        </p:nvSpPr>
        <p:spPr>
          <a:xfrm>
            <a:off x="457200" y="1371600"/>
            <a:ext cx="8090100" cy="2743200"/>
          </a:xfrm>
          <a:prstGeom prst="rect">
            <a:avLst/>
          </a:prstGeom>
        </p:spPr>
        <p:txBody>
          <a:bodyPr anchorCtr="0" anchor="t" bIns="0" lIns="0" spcFirstLastPara="1" rIns="0" wrap="square" tIns="0">
            <a:noAutofit/>
          </a:bodyPr>
          <a:lstStyle/>
          <a:p>
            <a:pPr indent="0" lvl="0" marL="0" rtl="0" algn="l">
              <a:spcBef>
                <a:spcPts val="800"/>
              </a:spcBef>
              <a:spcAft>
                <a:spcPts val="0"/>
              </a:spcAft>
              <a:buNone/>
            </a:pPr>
            <a:r>
              <a:rPr lang="en" sz="2400"/>
              <a:t>JACS 11 and beyond…</a:t>
            </a:r>
            <a:endParaRPr sz="2400"/>
          </a:p>
          <a:p>
            <a:pPr indent="-381000" lvl="0" marL="457200" rtl="0" algn="l">
              <a:spcBef>
                <a:spcPts val="800"/>
              </a:spcBef>
              <a:spcAft>
                <a:spcPts val="0"/>
              </a:spcAft>
              <a:buSzPts val="2400"/>
              <a:buChar char="●"/>
            </a:pPr>
            <a:r>
              <a:rPr lang="en" sz="2400"/>
              <a:t>New strategies for prioritizing lower overlap titles</a:t>
            </a:r>
            <a:endParaRPr sz="2400"/>
          </a:p>
          <a:p>
            <a:pPr indent="-381000" lvl="0" marL="457200" rtl="0" algn="l">
              <a:spcBef>
                <a:spcPts val="0"/>
              </a:spcBef>
              <a:spcAft>
                <a:spcPts val="0"/>
              </a:spcAft>
              <a:buSzPts val="2400"/>
              <a:buChar char="●"/>
            </a:pPr>
            <a:r>
              <a:rPr lang="en" sz="2400"/>
              <a:t>Expansion of the JACS </a:t>
            </a:r>
            <a:r>
              <a:rPr lang="en" sz="2400"/>
              <a:t>approach</a:t>
            </a:r>
            <a:r>
              <a:rPr lang="en" sz="2400"/>
              <a:t> to new content areas</a:t>
            </a:r>
            <a:endParaRPr sz="2400"/>
          </a:p>
        </p:txBody>
      </p:sp>
      <p:sp>
        <p:nvSpPr>
          <p:cNvPr id="251" name="Google Shape;251;p30"/>
          <p:cNvSpPr txBox="1"/>
          <p:nvPr>
            <p:ph type="title"/>
          </p:nvPr>
        </p:nvSpPr>
        <p:spPr>
          <a:xfrm>
            <a:off x="457200" y="285760"/>
            <a:ext cx="8229600" cy="3078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sz="2000"/>
              <a:t>What’s next for JACS?</a:t>
            </a:r>
            <a:endParaRPr sz="2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1"/>
          <p:cNvSpPr txBox="1"/>
          <p:nvPr>
            <p:ph idx="1" type="body"/>
          </p:nvPr>
        </p:nvSpPr>
        <p:spPr>
          <a:xfrm>
            <a:off x="459306" y="858146"/>
            <a:ext cx="8225400" cy="1713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Thank you!</a:t>
            </a:r>
            <a:endParaRPr/>
          </a:p>
          <a:p>
            <a:pPr indent="0" lvl="0" marL="0" rtl="0" algn="l">
              <a:spcBef>
                <a:spcPts val="400"/>
              </a:spcBef>
              <a:spcAft>
                <a:spcPts val="400"/>
              </a:spcAft>
              <a:buNone/>
            </a:pPr>
            <a:r>
              <a:rPr lang="en"/>
              <a:t>Questions?</a:t>
            </a:r>
            <a:endParaRPr/>
          </a:p>
        </p:txBody>
      </p:sp>
      <p:sp>
        <p:nvSpPr>
          <p:cNvPr id="257" name="Google Shape;257;p31"/>
          <p:cNvSpPr txBox="1"/>
          <p:nvPr>
            <p:ph idx="2" type="body"/>
          </p:nvPr>
        </p:nvSpPr>
        <p:spPr>
          <a:xfrm>
            <a:off x="564950" y="3075025"/>
            <a:ext cx="4284300" cy="1266000"/>
          </a:xfrm>
          <a:prstGeom prst="rect">
            <a:avLst/>
          </a:prstGeom>
        </p:spPr>
        <p:txBody>
          <a:bodyPr anchorCtr="0" anchor="t" bIns="0" lIns="0" spcFirstLastPara="1" rIns="0" wrap="square" tIns="0">
            <a:normAutofit lnSpcReduction="10000"/>
          </a:bodyPr>
          <a:lstStyle/>
          <a:p>
            <a:pPr indent="0" lvl="0" marL="0" rtl="0" algn="l">
              <a:spcBef>
                <a:spcPts val="800"/>
              </a:spcBef>
              <a:spcAft>
                <a:spcPts val="0"/>
              </a:spcAft>
              <a:buNone/>
            </a:pPr>
            <a:r>
              <a:rPr lang="en"/>
              <a:t>Alison Wohlers, Assistant Director for Shared Print alison.wohlers@ucop.edu</a:t>
            </a:r>
            <a:endParaRPr/>
          </a:p>
          <a:p>
            <a:pPr indent="0" lvl="0" marL="0" rtl="0" algn="l">
              <a:spcBef>
                <a:spcPts val="800"/>
              </a:spcBef>
              <a:spcAft>
                <a:spcPts val="0"/>
              </a:spcAft>
              <a:buNone/>
            </a:pPr>
            <a:r>
              <a:rPr lang="en"/>
              <a:t>Nika Burns Teshin, Shared Print Analyst nika.worth@ucop.edu  </a:t>
            </a:r>
            <a:endParaRPr/>
          </a:p>
          <a:p>
            <a:pPr indent="0" lvl="0" marL="0" rtl="0" algn="l">
              <a:spcBef>
                <a:spcPts val="800"/>
              </a:spcBef>
              <a:spcAft>
                <a:spcPts val="400"/>
              </a:spcAft>
              <a:buNone/>
            </a:pPr>
            <a:r>
              <a:t/>
            </a:r>
            <a:endParaRPr/>
          </a:p>
        </p:txBody>
      </p:sp>
      <p:pic>
        <p:nvPicPr>
          <p:cNvPr id="258" name="Google Shape;258;p31" title="UC_Riverside-056.jpg"/>
          <p:cNvPicPr preferRelativeResize="0"/>
          <p:nvPr/>
        </p:nvPicPr>
        <p:blipFill>
          <a:blip r:embed="rId3">
            <a:alphaModFix/>
          </a:blip>
          <a:stretch>
            <a:fillRect/>
          </a:stretch>
        </p:blipFill>
        <p:spPr>
          <a:xfrm>
            <a:off x="5060600" y="530050"/>
            <a:ext cx="4083400" cy="4083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5"/>
          <p:cNvSpPr txBox="1"/>
          <p:nvPr>
            <p:ph idx="1" type="body"/>
          </p:nvPr>
        </p:nvSpPr>
        <p:spPr>
          <a:xfrm>
            <a:off x="457200" y="1951050"/>
            <a:ext cx="4001700" cy="1920000"/>
          </a:xfrm>
          <a:prstGeom prst="rect">
            <a:avLst/>
          </a:prstGeom>
        </p:spPr>
        <p:txBody>
          <a:bodyPr anchorCtr="0" anchor="t" bIns="0" lIns="0" spcFirstLastPara="1" rIns="0" wrap="square" tIns="0">
            <a:normAutofit/>
          </a:bodyPr>
          <a:lstStyle/>
          <a:p>
            <a:pPr indent="-342900" lvl="0" marL="457200" rtl="0" algn="l">
              <a:spcBef>
                <a:spcPts val="800"/>
              </a:spcBef>
              <a:spcAft>
                <a:spcPts val="0"/>
              </a:spcAft>
              <a:buSzPts val="1800"/>
              <a:buChar char="●"/>
            </a:pPr>
            <a:r>
              <a:rPr lang="en" sz="1800"/>
              <a:t>Zoom transcript is enabled</a:t>
            </a:r>
            <a:endParaRPr sz="1800"/>
          </a:p>
          <a:p>
            <a:pPr indent="-342900" lvl="0" marL="457200" rtl="0" algn="l">
              <a:spcBef>
                <a:spcPts val="0"/>
              </a:spcBef>
              <a:spcAft>
                <a:spcPts val="0"/>
              </a:spcAft>
              <a:buSzPts val="1800"/>
              <a:buChar char="●"/>
            </a:pPr>
            <a:r>
              <a:rPr lang="en" sz="1800"/>
              <a:t>This meeting is being recorded</a:t>
            </a:r>
            <a:endParaRPr sz="1800"/>
          </a:p>
        </p:txBody>
      </p:sp>
      <p:sp>
        <p:nvSpPr>
          <p:cNvPr id="94" name="Google Shape;94;p15"/>
          <p:cNvSpPr/>
          <p:nvPr>
            <p:ph idx="2" type="pic"/>
          </p:nvPr>
        </p:nvSpPr>
        <p:spPr>
          <a:xfrm>
            <a:off x="4572000" y="0"/>
            <a:ext cx="4572000" cy="5143500"/>
          </a:xfrm>
          <a:prstGeom prst="rect">
            <a:avLst/>
          </a:prstGeom>
        </p:spPr>
      </p:sp>
      <p:sp>
        <p:nvSpPr>
          <p:cNvPr id="95" name="Google Shape;95;p15"/>
          <p:cNvSpPr txBox="1"/>
          <p:nvPr>
            <p:ph type="title"/>
          </p:nvPr>
        </p:nvSpPr>
        <p:spPr>
          <a:xfrm>
            <a:off x="457200" y="365760"/>
            <a:ext cx="3657600" cy="2310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sz="1500"/>
              <a:t>Housekeeping</a:t>
            </a:r>
            <a:endParaRPr sz="1500"/>
          </a:p>
        </p:txBody>
      </p:sp>
      <p:pic>
        <p:nvPicPr>
          <p:cNvPr id="96" name="Google Shape;96;p15"/>
          <p:cNvPicPr preferRelativeResize="0"/>
          <p:nvPr/>
        </p:nvPicPr>
        <p:blipFill rotWithShape="1">
          <a:blip r:embed="rId3">
            <a:alphaModFix/>
          </a:blip>
          <a:srcRect b="3269" l="0" r="0" t="0"/>
          <a:stretch/>
        </p:blipFill>
        <p:spPr>
          <a:xfrm>
            <a:off x="5465200" y="1951050"/>
            <a:ext cx="2895814" cy="1597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6"/>
          <p:cNvSpPr txBox="1"/>
          <p:nvPr>
            <p:ph type="ctrTitle"/>
          </p:nvPr>
        </p:nvSpPr>
        <p:spPr>
          <a:xfrm>
            <a:off x="454947" y="801625"/>
            <a:ext cx="7817100" cy="9852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Journal Archiving Campaign Service (JACS) Refresher &amp; JACS 10</a:t>
            </a:r>
            <a:endParaRPr/>
          </a:p>
        </p:txBody>
      </p:sp>
      <p:sp>
        <p:nvSpPr>
          <p:cNvPr id="102" name="Google Shape;102;p16"/>
          <p:cNvSpPr txBox="1"/>
          <p:nvPr>
            <p:ph idx="1" type="body"/>
          </p:nvPr>
        </p:nvSpPr>
        <p:spPr>
          <a:xfrm>
            <a:off x="454958" y="1947672"/>
            <a:ext cx="5945700" cy="286500"/>
          </a:xfrm>
          <a:prstGeom prst="rect">
            <a:avLst/>
          </a:prstGeom>
        </p:spPr>
        <p:txBody>
          <a:bodyPr anchorCtr="0" anchor="t" bIns="0" lIns="0" spcFirstLastPara="1" rIns="0" wrap="square" tIns="0">
            <a:noAutofit/>
          </a:bodyPr>
          <a:lstStyle/>
          <a:p>
            <a:pPr indent="0" lvl="0" marL="0" rtl="0" algn="l">
              <a:spcBef>
                <a:spcPts val="800"/>
              </a:spcBef>
              <a:spcAft>
                <a:spcPts val="400"/>
              </a:spcAft>
              <a:buNone/>
            </a:pPr>
            <a:r>
              <a:rPr lang="en"/>
              <a:t>UC Libraries Shared Print</a:t>
            </a:r>
            <a:endParaRPr/>
          </a:p>
        </p:txBody>
      </p:sp>
      <p:sp>
        <p:nvSpPr>
          <p:cNvPr id="103" name="Google Shape;103;p16"/>
          <p:cNvSpPr txBox="1"/>
          <p:nvPr>
            <p:ph idx="2" type="body"/>
          </p:nvPr>
        </p:nvSpPr>
        <p:spPr>
          <a:xfrm>
            <a:off x="457200" y="4262625"/>
            <a:ext cx="2764800" cy="405000"/>
          </a:xfrm>
          <a:prstGeom prst="rect">
            <a:avLst/>
          </a:prstGeom>
        </p:spPr>
        <p:txBody>
          <a:bodyPr anchorCtr="0" anchor="t" bIns="0" lIns="0" spcFirstLastPara="1" rIns="0" wrap="square" tIns="0">
            <a:noAutofit/>
          </a:bodyPr>
          <a:lstStyle/>
          <a:p>
            <a:pPr indent="0" lvl="0" marL="0" rtl="0" algn="l">
              <a:spcBef>
                <a:spcPts val="0"/>
              </a:spcBef>
              <a:spcAft>
                <a:spcPts val="400"/>
              </a:spcAft>
              <a:buNone/>
            </a:pPr>
            <a:r>
              <a:rPr lang="en"/>
              <a:t>August 14, 2025, 10-11am PT</a:t>
            </a:r>
            <a:endParaRPr/>
          </a:p>
        </p:txBody>
      </p:sp>
      <p:pic>
        <p:nvPicPr>
          <p:cNvPr id="104" name="Google Shape;104;p16" title="UCD_UCOP-15.JPG"/>
          <p:cNvPicPr preferRelativeResize="0"/>
          <p:nvPr/>
        </p:nvPicPr>
        <p:blipFill>
          <a:blip r:embed="rId3">
            <a:alphaModFix/>
          </a:blip>
          <a:stretch>
            <a:fillRect/>
          </a:stretch>
        </p:blipFill>
        <p:spPr>
          <a:xfrm>
            <a:off x="5101650" y="2322047"/>
            <a:ext cx="3842995" cy="2604530"/>
          </a:xfrm>
          <a:prstGeom prst="rect">
            <a:avLst/>
          </a:prstGeom>
          <a:noFill/>
          <a:ln cap="flat" cmpd="sng" w="76200">
            <a:solidFill>
              <a:srgbClr val="2CAEE1"/>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7"/>
          <p:cNvSpPr txBox="1"/>
          <p:nvPr>
            <p:ph idx="1" type="body"/>
          </p:nvPr>
        </p:nvSpPr>
        <p:spPr>
          <a:xfrm>
            <a:off x="457200" y="1038575"/>
            <a:ext cx="4001700" cy="2832300"/>
          </a:xfrm>
          <a:prstGeom prst="rect">
            <a:avLst/>
          </a:prstGeom>
        </p:spPr>
        <p:txBody>
          <a:bodyPr anchorCtr="0" anchor="t" bIns="0" lIns="0" spcFirstLastPara="1" rIns="0" wrap="square" tIns="0">
            <a:normAutofit/>
          </a:bodyPr>
          <a:lstStyle/>
          <a:p>
            <a:pPr indent="-342900" lvl="0" marL="457200" rtl="0" algn="l">
              <a:spcBef>
                <a:spcPts val="800"/>
              </a:spcBef>
              <a:spcAft>
                <a:spcPts val="0"/>
              </a:spcAft>
              <a:buSzPts val="1800"/>
              <a:buAutoNum type="arabicPeriod"/>
            </a:pPr>
            <a:r>
              <a:rPr lang="en" sz="1800"/>
              <a:t>UC Libraries’ shared print strategy</a:t>
            </a:r>
            <a:endParaRPr sz="1800"/>
          </a:p>
          <a:p>
            <a:pPr indent="-342900" lvl="0" marL="457200" rtl="0" algn="l">
              <a:spcBef>
                <a:spcPts val="0"/>
              </a:spcBef>
              <a:spcAft>
                <a:spcPts val="0"/>
              </a:spcAft>
              <a:buSzPts val="1800"/>
              <a:buAutoNum type="arabicPeriod"/>
            </a:pPr>
            <a:r>
              <a:rPr lang="en" sz="1800"/>
              <a:t>What is JACS</a:t>
            </a:r>
            <a:endParaRPr sz="1800"/>
          </a:p>
          <a:p>
            <a:pPr indent="-342900" lvl="0" marL="457200" rtl="0" algn="l">
              <a:spcBef>
                <a:spcPts val="0"/>
              </a:spcBef>
              <a:spcAft>
                <a:spcPts val="0"/>
              </a:spcAft>
              <a:buSzPts val="1800"/>
              <a:buAutoNum type="arabicPeriod"/>
            </a:pPr>
            <a:r>
              <a:rPr lang="en" sz="1800"/>
              <a:t>JACS 10</a:t>
            </a:r>
            <a:endParaRPr sz="1800"/>
          </a:p>
          <a:p>
            <a:pPr indent="-342900" lvl="0" marL="457200" rtl="0" algn="l">
              <a:spcBef>
                <a:spcPts val="0"/>
              </a:spcBef>
              <a:spcAft>
                <a:spcPts val="0"/>
              </a:spcAft>
              <a:buSzPts val="1800"/>
              <a:buAutoNum type="arabicPeriod"/>
            </a:pPr>
            <a:r>
              <a:rPr lang="en" sz="1800"/>
              <a:t>What’s next in JACS?</a:t>
            </a:r>
            <a:endParaRPr sz="1800"/>
          </a:p>
        </p:txBody>
      </p:sp>
      <p:pic>
        <p:nvPicPr>
          <p:cNvPr id="110" name="Google Shape;110;p17" title="2018_05_10_UCSD_day2-20.jpg"/>
          <p:cNvPicPr preferRelativeResize="0"/>
          <p:nvPr>
            <p:ph idx="2" type="pic"/>
          </p:nvPr>
        </p:nvPicPr>
        <p:blipFill rotWithShape="1">
          <a:blip r:embed="rId3">
            <a:alphaModFix/>
          </a:blip>
          <a:srcRect b="0" l="20380" r="20374" t="0"/>
          <a:stretch/>
        </p:blipFill>
        <p:spPr>
          <a:xfrm>
            <a:off x="4572000" y="0"/>
            <a:ext cx="4572001" cy="5143501"/>
          </a:xfrm>
          <a:prstGeom prst="rect">
            <a:avLst/>
          </a:prstGeom>
        </p:spPr>
      </p:pic>
      <p:sp>
        <p:nvSpPr>
          <p:cNvPr id="111" name="Google Shape;111;p17"/>
          <p:cNvSpPr txBox="1"/>
          <p:nvPr>
            <p:ph type="title"/>
          </p:nvPr>
        </p:nvSpPr>
        <p:spPr>
          <a:xfrm>
            <a:off x="457200" y="365760"/>
            <a:ext cx="3657600" cy="2310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sz="1500"/>
              <a:t>Today’s agenda</a:t>
            </a:r>
            <a:endParaRPr sz="1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txBox="1"/>
          <p:nvPr>
            <p:ph type="title"/>
          </p:nvPr>
        </p:nvSpPr>
        <p:spPr>
          <a:xfrm>
            <a:off x="457200" y="365760"/>
            <a:ext cx="8229600" cy="1848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UC Libraries’ Shared Print Strategy</a:t>
            </a:r>
            <a:endParaRPr/>
          </a:p>
        </p:txBody>
      </p:sp>
      <p:sp>
        <p:nvSpPr>
          <p:cNvPr id="117" name="Google Shape;117;p18"/>
          <p:cNvSpPr txBox="1"/>
          <p:nvPr>
            <p:ph idx="1" type="body"/>
          </p:nvPr>
        </p:nvSpPr>
        <p:spPr>
          <a:xfrm>
            <a:off x="912600" y="1166550"/>
            <a:ext cx="7318800" cy="2099700"/>
          </a:xfrm>
          <a:prstGeom prst="rect">
            <a:avLst/>
          </a:prstGeom>
        </p:spPr>
        <p:txBody>
          <a:bodyPr anchorCtr="0" anchor="t" bIns="0" lIns="0" spcFirstLastPara="1" rIns="0" wrap="square" tIns="0">
            <a:noAutofit/>
          </a:bodyPr>
          <a:lstStyle/>
          <a:p>
            <a:pPr indent="0" lvl="0" marL="0" rtl="0" algn="l">
              <a:spcBef>
                <a:spcPts val="800"/>
              </a:spcBef>
              <a:spcAft>
                <a:spcPts val="0"/>
              </a:spcAft>
              <a:buNone/>
            </a:pPr>
            <a:r>
              <a:rPr lang="en" sz="2200">
                <a:solidFill>
                  <a:schemeClr val="accent4"/>
                </a:solidFill>
                <a:highlight>
                  <a:srgbClr val="FFFFFF"/>
                </a:highlight>
              </a:rPr>
              <a:t>UC Libraries’ Vision</a:t>
            </a:r>
            <a:endParaRPr sz="2200">
              <a:solidFill>
                <a:schemeClr val="accent4"/>
              </a:solidFill>
              <a:highlight>
                <a:srgbClr val="FFFFFF"/>
              </a:highlight>
            </a:endParaRPr>
          </a:p>
          <a:p>
            <a:pPr indent="0" lvl="0" marL="0" rtl="0" algn="l">
              <a:spcBef>
                <a:spcPts val="800"/>
              </a:spcBef>
              <a:spcAft>
                <a:spcPts val="0"/>
              </a:spcAft>
              <a:buNone/>
            </a:pPr>
            <a:r>
              <a:rPr b="0" lang="en" sz="2200">
                <a:solidFill>
                  <a:schemeClr val="dk1"/>
                </a:solidFill>
                <a:highlight>
                  <a:srgbClr val="FFFFFF"/>
                </a:highlight>
              </a:rPr>
              <a:t>Agile, focused, efficient, and data-driven, the UC Libraries will be leaders in </a:t>
            </a:r>
            <a:r>
              <a:rPr lang="en" sz="2200">
                <a:solidFill>
                  <a:schemeClr val="dk1"/>
                </a:solidFill>
                <a:highlight>
                  <a:srgbClr val="FFFFFF"/>
                </a:highlight>
              </a:rPr>
              <a:t>providing the broadest access</a:t>
            </a:r>
            <a:r>
              <a:rPr b="0" lang="en" sz="2200">
                <a:solidFill>
                  <a:schemeClr val="dk1"/>
                </a:solidFill>
                <a:highlight>
                  <a:srgbClr val="FFFFFF"/>
                </a:highlight>
              </a:rPr>
              <a:t> to the world’s knowledge and in developing innovative services, strategies, and technological systems that </a:t>
            </a:r>
            <a:r>
              <a:rPr lang="en" sz="2200">
                <a:solidFill>
                  <a:schemeClr val="dk1"/>
                </a:solidFill>
                <a:highlight>
                  <a:srgbClr val="FFFFFF"/>
                </a:highlight>
              </a:rPr>
              <a:t>promote discovery and preserve knowledge</a:t>
            </a:r>
            <a:r>
              <a:rPr b="0" lang="en" sz="2200">
                <a:solidFill>
                  <a:schemeClr val="dk1"/>
                </a:solidFill>
                <a:highlight>
                  <a:srgbClr val="FFFFFF"/>
                </a:highlight>
              </a:rPr>
              <a:t>.</a:t>
            </a:r>
            <a:endParaRPr b="0" sz="2200">
              <a:solidFill>
                <a:schemeClr val="dk1"/>
              </a:solidFill>
              <a:highlight>
                <a:srgbClr val="FFFFFF"/>
              </a:highlight>
            </a:endParaRPr>
          </a:p>
          <a:p>
            <a:pPr indent="0" lvl="0" marL="0" rtl="0" algn="l">
              <a:spcBef>
                <a:spcPts val="800"/>
              </a:spcBef>
              <a:spcAft>
                <a:spcPts val="400"/>
              </a:spcAft>
              <a:buNone/>
            </a:pPr>
            <a:r>
              <a:t/>
            </a:r>
            <a:endParaRPr b="0" sz="2200">
              <a:solidFill>
                <a:srgbClr val="484848"/>
              </a:solidFill>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ph type="title"/>
          </p:nvPr>
        </p:nvSpPr>
        <p:spPr>
          <a:xfrm>
            <a:off x="457200" y="365760"/>
            <a:ext cx="8229600" cy="1848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UC Libraries’ Shared Print Strategy</a:t>
            </a:r>
            <a:endParaRPr/>
          </a:p>
        </p:txBody>
      </p:sp>
      <p:grpSp>
        <p:nvGrpSpPr>
          <p:cNvPr id="123" name="Google Shape;123;p19"/>
          <p:cNvGrpSpPr/>
          <p:nvPr/>
        </p:nvGrpSpPr>
        <p:grpSpPr>
          <a:xfrm>
            <a:off x="2396074" y="720175"/>
            <a:ext cx="4249674" cy="3840176"/>
            <a:chOff x="1866900" y="0"/>
            <a:chExt cx="4953000" cy="4953149"/>
          </a:xfrm>
        </p:grpSpPr>
        <p:sp>
          <p:nvSpPr>
            <p:cNvPr id="124" name="Google Shape;124;p19"/>
            <p:cNvSpPr/>
            <p:nvPr/>
          </p:nvSpPr>
          <p:spPr>
            <a:xfrm>
              <a:off x="1866900" y="0"/>
              <a:ext cx="4953000" cy="4953000"/>
            </a:xfrm>
            <a:prstGeom prst="ellipse">
              <a:avLst/>
            </a:prstGeom>
            <a:solidFill>
              <a:srgbClr val="7ECBEF"/>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9"/>
            <p:cNvSpPr txBox="1"/>
            <p:nvPr/>
          </p:nvSpPr>
          <p:spPr>
            <a:xfrm>
              <a:off x="2654012" y="384754"/>
              <a:ext cx="3201300" cy="742800"/>
            </a:xfrm>
            <a:prstGeom prst="rect">
              <a:avLst/>
            </a:prstGeom>
            <a:noFill/>
            <a:ln>
              <a:noFill/>
            </a:ln>
          </p:spPr>
          <p:txBody>
            <a:bodyPr anchorCtr="0" anchor="ctr" bIns="99550" lIns="99550" spcFirstLastPara="1" rIns="99550" wrap="square" tIns="99550">
              <a:noAutofit/>
            </a:bodyPr>
            <a:lstStyle/>
            <a:p>
              <a:pPr indent="0" lvl="0" marL="0" marR="0" rtl="0" algn="ctr">
                <a:lnSpc>
                  <a:spcPct val="90000"/>
                </a:lnSpc>
                <a:spcBef>
                  <a:spcPts val="0"/>
                </a:spcBef>
                <a:spcAft>
                  <a:spcPts val="0"/>
                </a:spcAft>
                <a:buNone/>
              </a:pPr>
              <a:r>
                <a:rPr b="1" lang="en" sz="2600">
                  <a:solidFill>
                    <a:srgbClr val="4C4C4C"/>
                  </a:solidFill>
                  <a:latin typeface="Raleway"/>
                  <a:ea typeface="Raleway"/>
                  <a:cs typeface="Raleway"/>
                  <a:sym typeface="Raleway"/>
                </a:rPr>
                <a:t>National</a:t>
              </a:r>
              <a:endParaRPr b="1" sz="2600">
                <a:solidFill>
                  <a:srgbClr val="4C4C4C"/>
                </a:solidFill>
                <a:latin typeface="Raleway"/>
                <a:ea typeface="Raleway"/>
                <a:cs typeface="Raleway"/>
                <a:sym typeface="Raleway"/>
              </a:endParaRPr>
            </a:p>
          </p:txBody>
        </p:sp>
        <p:sp>
          <p:nvSpPr>
            <p:cNvPr id="126" name="Google Shape;126;p19"/>
            <p:cNvSpPr/>
            <p:nvPr/>
          </p:nvSpPr>
          <p:spPr>
            <a:xfrm>
              <a:off x="2486024" y="1238249"/>
              <a:ext cx="3714900" cy="3714900"/>
            </a:xfrm>
            <a:prstGeom prst="ellipse">
              <a:avLst/>
            </a:prstGeom>
            <a:solidFill>
              <a:srgbClr val="FFC600"/>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9"/>
            <p:cNvSpPr txBox="1"/>
            <p:nvPr/>
          </p:nvSpPr>
          <p:spPr>
            <a:xfrm>
              <a:off x="3394640" y="1573907"/>
              <a:ext cx="2016600" cy="696600"/>
            </a:xfrm>
            <a:prstGeom prst="rect">
              <a:avLst/>
            </a:prstGeom>
            <a:noFill/>
            <a:ln>
              <a:noFill/>
            </a:ln>
          </p:spPr>
          <p:txBody>
            <a:bodyPr anchorCtr="0" anchor="ctr" bIns="142225" lIns="142225" spcFirstLastPara="1" rIns="142225" wrap="square" tIns="142225">
              <a:noAutofit/>
            </a:bodyPr>
            <a:lstStyle/>
            <a:p>
              <a:pPr indent="0" lvl="0" marL="0" marR="0" rtl="0" algn="ctr">
                <a:lnSpc>
                  <a:spcPct val="90000"/>
                </a:lnSpc>
                <a:spcBef>
                  <a:spcPts val="0"/>
                </a:spcBef>
                <a:spcAft>
                  <a:spcPts val="0"/>
                </a:spcAft>
                <a:buNone/>
              </a:pPr>
              <a:r>
                <a:rPr b="1" lang="en" sz="2600">
                  <a:solidFill>
                    <a:srgbClr val="4C4C4C"/>
                  </a:solidFill>
                  <a:latin typeface="Raleway"/>
                  <a:ea typeface="Raleway"/>
                  <a:cs typeface="Raleway"/>
                  <a:sym typeface="Raleway"/>
                </a:rPr>
                <a:t>Regional</a:t>
              </a:r>
              <a:endParaRPr b="1" sz="2600">
                <a:solidFill>
                  <a:srgbClr val="4C4C4C"/>
                </a:solidFill>
                <a:latin typeface="Raleway"/>
                <a:ea typeface="Raleway"/>
                <a:cs typeface="Raleway"/>
                <a:sym typeface="Raleway"/>
              </a:endParaRPr>
            </a:p>
          </p:txBody>
        </p:sp>
        <p:sp>
          <p:nvSpPr>
            <p:cNvPr id="128" name="Google Shape;128;p19"/>
            <p:cNvSpPr/>
            <p:nvPr/>
          </p:nvSpPr>
          <p:spPr>
            <a:xfrm>
              <a:off x="3105150" y="2476500"/>
              <a:ext cx="2476500" cy="2476500"/>
            </a:xfrm>
            <a:prstGeom prst="ellipse">
              <a:avLst/>
            </a:prstGeom>
            <a:solidFill>
              <a:srgbClr val="FFB602"/>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9"/>
            <p:cNvSpPr txBox="1"/>
            <p:nvPr/>
          </p:nvSpPr>
          <p:spPr>
            <a:xfrm>
              <a:off x="3479691" y="3065184"/>
              <a:ext cx="1846500" cy="1238400"/>
            </a:xfrm>
            <a:prstGeom prst="rect">
              <a:avLst/>
            </a:prstGeom>
            <a:noFill/>
            <a:ln>
              <a:noFill/>
            </a:ln>
          </p:spPr>
          <p:txBody>
            <a:bodyPr anchorCtr="0" anchor="ctr" bIns="113775" lIns="113775" spcFirstLastPara="1" rIns="113775" wrap="square" tIns="113775">
              <a:noAutofit/>
            </a:bodyPr>
            <a:lstStyle/>
            <a:p>
              <a:pPr indent="0" lvl="0" marL="0" marR="0" rtl="0" algn="ctr">
                <a:lnSpc>
                  <a:spcPct val="90000"/>
                </a:lnSpc>
                <a:spcBef>
                  <a:spcPts val="0"/>
                </a:spcBef>
                <a:spcAft>
                  <a:spcPts val="0"/>
                </a:spcAft>
                <a:buNone/>
              </a:pPr>
              <a:r>
                <a:rPr b="1" lang="en" sz="2400">
                  <a:solidFill>
                    <a:srgbClr val="4C4C4C"/>
                  </a:solidFill>
                  <a:latin typeface="Raleway"/>
                  <a:ea typeface="Raleway"/>
                  <a:cs typeface="Raleway"/>
                  <a:sym typeface="Raleway"/>
                </a:rPr>
                <a:t>Local - </a:t>
              </a:r>
              <a:endParaRPr b="1" sz="2400">
                <a:solidFill>
                  <a:srgbClr val="4C4C4C"/>
                </a:solidFill>
                <a:latin typeface="Raleway"/>
                <a:ea typeface="Raleway"/>
                <a:cs typeface="Raleway"/>
                <a:sym typeface="Raleway"/>
              </a:endParaRPr>
            </a:p>
            <a:p>
              <a:pPr indent="0" lvl="0" marL="0" marR="0" rtl="0" algn="ctr">
                <a:lnSpc>
                  <a:spcPct val="90000"/>
                </a:lnSpc>
                <a:spcBef>
                  <a:spcPts val="0"/>
                </a:spcBef>
                <a:spcAft>
                  <a:spcPts val="0"/>
                </a:spcAft>
                <a:buNone/>
              </a:pPr>
              <a:r>
                <a:rPr b="1" lang="en" sz="2400">
                  <a:solidFill>
                    <a:srgbClr val="4C4C4C"/>
                  </a:solidFill>
                  <a:latin typeface="Raleway"/>
                  <a:ea typeface="Raleway"/>
                  <a:cs typeface="Raleway"/>
                  <a:sym typeface="Raleway"/>
                </a:rPr>
                <a:t>UC Libraries</a:t>
              </a:r>
              <a:endParaRPr b="1" sz="2400">
                <a:solidFill>
                  <a:srgbClr val="4C4C4C"/>
                </a:solidFill>
                <a:latin typeface="Raleway"/>
                <a:ea typeface="Raleway"/>
                <a:cs typeface="Raleway"/>
                <a:sym typeface="Raleway"/>
              </a:endParaRPr>
            </a:p>
          </p:txBody>
        </p:sp>
      </p:grpSp>
      <p:sp>
        <p:nvSpPr>
          <p:cNvPr id="130" name="Google Shape;130;p19"/>
          <p:cNvSpPr txBox="1"/>
          <p:nvPr/>
        </p:nvSpPr>
        <p:spPr>
          <a:xfrm>
            <a:off x="5338300" y="3177200"/>
            <a:ext cx="2671200" cy="856200"/>
          </a:xfrm>
          <a:prstGeom prst="rect">
            <a:avLst/>
          </a:prstGeom>
          <a:solidFill>
            <a:srgbClr val="FFB602"/>
          </a:solidFill>
          <a:ln cap="flat" cmpd="sng" w="9525">
            <a:solidFill>
              <a:srgbClr val="FFB60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rgbClr val="4C4C4C"/>
                </a:solidFill>
                <a:latin typeface="Raleway"/>
                <a:ea typeface="Raleway"/>
                <a:cs typeface="Raleway"/>
                <a:sym typeface="Raleway"/>
              </a:rPr>
              <a:t>Target local priorities </a:t>
            </a:r>
            <a:endParaRPr sz="1600">
              <a:solidFill>
                <a:srgbClr val="4C4C4C"/>
              </a:solidFill>
              <a:latin typeface="Raleway"/>
              <a:ea typeface="Raleway"/>
              <a:cs typeface="Raleway"/>
              <a:sym typeface="Raleway"/>
            </a:endParaRPr>
          </a:p>
          <a:p>
            <a:pPr indent="0" lvl="0" marL="0" marR="0" rtl="0" algn="l">
              <a:spcBef>
                <a:spcPts val="0"/>
              </a:spcBef>
              <a:spcAft>
                <a:spcPts val="0"/>
              </a:spcAft>
              <a:buNone/>
            </a:pPr>
            <a:r>
              <a:rPr lang="en" sz="1600">
                <a:solidFill>
                  <a:srgbClr val="4C4C4C"/>
                </a:solidFill>
                <a:latin typeface="Raleway"/>
                <a:ea typeface="Raleway"/>
                <a:cs typeface="Raleway"/>
                <a:sym typeface="Raleway"/>
              </a:rPr>
              <a:t>Highly developed, existing sharing relationships</a:t>
            </a:r>
            <a:endParaRPr sz="1600">
              <a:solidFill>
                <a:srgbClr val="4C4C4C"/>
              </a:solidFill>
              <a:latin typeface="Raleway"/>
              <a:ea typeface="Raleway"/>
              <a:cs typeface="Raleway"/>
              <a:sym typeface="Raleway"/>
            </a:endParaRPr>
          </a:p>
        </p:txBody>
      </p:sp>
      <p:sp>
        <p:nvSpPr>
          <p:cNvPr id="131" name="Google Shape;131;p19"/>
          <p:cNvSpPr txBox="1"/>
          <p:nvPr/>
        </p:nvSpPr>
        <p:spPr>
          <a:xfrm>
            <a:off x="1031300" y="1987050"/>
            <a:ext cx="2616600" cy="584700"/>
          </a:xfrm>
          <a:prstGeom prst="rect">
            <a:avLst/>
          </a:prstGeom>
          <a:solidFill>
            <a:srgbClr val="FFC600"/>
          </a:solidFill>
          <a:ln cap="flat" cmpd="sng" w="9525">
            <a:solidFill>
              <a:srgbClr val="FFC6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p>
            <a:pPr indent="0" lvl="0" marL="0" marR="0" rtl="0" algn="r">
              <a:spcBef>
                <a:spcPts val="0"/>
              </a:spcBef>
              <a:spcAft>
                <a:spcPts val="0"/>
              </a:spcAft>
              <a:buNone/>
            </a:pPr>
            <a:r>
              <a:rPr lang="en" sz="1600">
                <a:solidFill>
                  <a:srgbClr val="4C4C4C"/>
                </a:solidFill>
                <a:latin typeface="Raleway"/>
                <a:ea typeface="Raleway"/>
                <a:cs typeface="Raleway"/>
                <a:sym typeface="Raleway"/>
              </a:rPr>
              <a:t>More content, storage, and distribution</a:t>
            </a:r>
            <a:endParaRPr sz="1600">
              <a:solidFill>
                <a:srgbClr val="4C4C4C"/>
              </a:solidFill>
              <a:latin typeface="Raleway"/>
              <a:ea typeface="Raleway"/>
              <a:cs typeface="Raleway"/>
              <a:sym typeface="Raleway"/>
            </a:endParaRPr>
          </a:p>
        </p:txBody>
      </p:sp>
      <p:pic>
        <p:nvPicPr>
          <p:cNvPr id="132" name="Google Shape;132;p19"/>
          <p:cNvPicPr preferRelativeResize="0"/>
          <p:nvPr/>
        </p:nvPicPr>
        <p:blipFill rotWithShape="1">
          <a:blip r:embed="rId3">
            <a:alphaModFix/>
          </a:blip>
          <a:srcRect b="0" l="0" r="0" t="0"/>
          <a:stretch/>
        </p:blipFill>
        <p:spPr>
          <a:xfrm>
            <a:off x="139202" y="2695280"/>
            <a:ext cx="2164274" cy="692550"/>
          </a:xfrm>
          <a:prstGeom prst="rect">
            <a:avLst/>
          </a:prstGeom>
          <a:noFill/>
          <a:ln>
            <a:noFill/>
          </a:ln>
        </p:spPr>
      </p:pic>
      <p:pic>
        <p:nvPicPr>
          <p:cNvPr id="133" name="Google Shape;133;p19"/>
          <p:cNvPicPr preferRelativeResize="0"/>
          <p:nvPr/>
        </p:nvPicPr>
        <p:blipFill>
          <a:blip r:embed="rId4">
            <a:alphaModFix/>
          </a:blip>
          <a:stretch>
            <a:fillRect/>
          </a:stretch>
        </p:blipFill>
        <p:spPr>
          <a:xfrm>
            <a:off x="6476179" y="1232275"/>
            <a:ext cx="2248847" cy="584700"/>
          </a:xfrm>
          <a:prstGeom prst="rect">
            <a:avLst/>
          </a:prstGeom>
          <a:noFill/>
          <a:ln>
            <a:noFill/>
          </a:ln>
        </p:spPr>
      </p:pic>
      <p:sp>
        <p:nvSpPr>
          <p:cNvPr id="134" name="Google Shape;134;p19"/>
          <p:cNvSpPr txBox="1"/>
          <p:nvPr/>
        </p:nvSpPr>
        <p:spPr>
          <a:xfrm>
            <a:off x="5614500" y="4108900"/>
            <a:ext cx="3501300" cy="69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307AF3"/>
                </a:solidFill>
                <a:latin typeface="Lato"/>
                <a:ea typeface="Lato"/>
                <a:cs typeface="Lato"/>
                <a:sym typeface="Lato"/>
              </a:rPr>
              <a:t>Journal Archiving Campaign Service (JACS)</a:t>
            </a:r>
            <a:endParaRPr b="1" sz="1800">
              <a:solidFill>
                <a:srgbClr val="307AF3"/>
              </a:solidFill>
              <a:latin typeface="Lato"/>
              <a:ea typeface="Lato"/>
              <a:cs typeface="Lato"/>
              <a:sym typeface="Lato"/>
            </a:endParaRPr>
          </a:p>
        </p:txBody>
      </p:sp>
      <p:pic>
        <p:nvPicPr>
          <p:cNvPr id="135" name="Google Shape;135;p19"/>
          <p:cNvPicPr preferRelativeResize="0"/>
          <p:nvPr/>
        </p:nvPicPr>
        <p:blipFill>
          <a:blip r:embed="rId5">
            <a:alphaModFix/>
          </a:blip>
          <a:stretch>
            <a:fillRect/>
          </a:stretch>
        </p:blipFill>
        <p:spPr>
          <a:xfrm>
            <a:off x="7286275" y="2068467"/>
            <a:ext cx="628650" cy="857250"/>
          </a:xfrm>
          <a:prstGeom prst="rect">
            <a:avLst/>
          </a:prstGeom>
          <a:noFill/>
          <a:ln>
            <a:noFill/>
          </a:ln>
        </p:spPr>
      </p:pic>
      <p:sp>
        <p:nvSpPr>
          <p:cNvPr id="136" name="Google Shape;136;p19"/>
          <p:cNvSpPr txBox="1"/>
          <p:nvPr/>
        </p:nvSpPr>
        <p:spPr>
          <a:xfrm>
            <a:off x="5462100" y="556875"/>
            <a:ext cx="3501300" cy="584700"/>
          </a:xfrm>
          <a:prstGeom prst="rect">
            <a:avLst/>
          </a:prstGeom>
          <a:solidFill>
            <a:srgbClr val="7ECBEF"/>
          </a:solidFill>
          <a:ln cap="flat" cmpd="sng" w="9525">
            <a:solidFill>
              <a:srgbClr val="7ECBE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rgbClr val="4C4C4C"/>
                </a:solidFill>
                <a:latin typeface="Raleway"/>
                <a:ea typeface="Raleway"/>
                <a:cs typeface="Raleway"/>
                <a:sym typeface="Raleway"/>
              </a:rPr>
              <a:t>Protect scarce and unique content</a:t>
            </a:r>
            <a:endParaRPr sz="1600">
              <a:solidFill>
                <a:srgbClr val="4C4C4C"/>
              </a:solidFill>
              <a:latin typeface="Raleway"/>
              <a:ea typeface="Raleway"/>
              <a:cs typeface="Raleway"/>
              <a:sym typeface="Raleway"/>
            </a:endParaRPr>
          </a:p>
          <a:p>
            <a:pPr indent="0" lvl="0" marL="0" marR="0" rtl="0" algn="l">
              <a:spcBef>
                <a:spcPts val="0"/>
              </a:spcBef>
              <a:spcAft>
                <a:spcPts val="0"/>
              </a:spcAft>
              <a:buNone/>
            </a:pPr>
            <a:r>
              <a:rPr lang="en" sz="1600">
                <a:solidFill>
                  <a:srgbClr val="4C4C4C"/>
                </a:solidFill>
                <a:latin typeface="Raleway"/>
                <a:ea typeface="Raleway"/>
                <a:cs typeface="Raleway"/>
                <a:sym typeface="Raleway"/>
              </a:rPr>
              <a:t>The power of scale</a:t>
            </a:r>
            <a:endParaRPr sz="1600">
              <a:solidFill>
                <a:srgbClr val="4C4C4C"/>
              </a:solidFill>
              <a:latin typeface="Raleway"/>
              <a:ea typeface="Raleway"/>
              <a:cs typeface="Raleway"/>
              <a:sym typeface="Raleway"/>
            </a:endParaRPr>
          </a:p>
        </p:txBody>
      </p:sp>
      <p:pic>
        <p:nvPicPr>
          <p:cNvPr id="137" name="Google Shape;137;p19"/>
          <p:cNvPicPr preferRelativeResize="0"/>
          <p:nvPr/>
        </p:nvPicPr>
        <p:blipFill>
          <a:blip r:embed="rId6">
            <a:alphaModFix/>
          </a:blip>
          <a:stretch>
            <a:fillRect/>
          </a:stretch>
        </p:blipFill>
        <p:spPr>
          <a:xfrm>
            <a:off x="5112527" y="126602"/>
            <a:ext cx="3711424" cy="339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0"/>
          <p:cNvSpPr txBox="1"/>
          <p:nvPr>
            <p:ph type="title"/>
          </p:nvPr>
        </p:nvSpPr>
        <p:spPr>
          <a:xfrm>
            <a:off x="457200" y="365760"/>
            <a:ext cx="8229600" cy="246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sz="1600"/>
              <a:t>What is JACS</a:t>
            </a:r>
            <a:endParaRPr sz="1600"/>
          </a:p>
        </p:txBody>
      </p:sp>
      <p:grpSp>
        <p:nvGrpSpPr>
          <p:cNvPr id="143" name="Google Shape;143;p20"/>
          <p:cNvGrpSpPr/>
          <p:nvPr/>
        </p:nvGrpSpPr>
        <p:grpSpPr>
          <a:xfrm>
            <a:off x="145200" y="1387400"/>
            <a:ext cx="2045717" cy="2200600"/>
            <a:chOff x="2734800" y="1387400"/>
            <a:chExt cx="2045717" cy="2200600"/>
          </a:xfrm>
        </p:grpSpPr>
        <p:sp>
          <p:nvSpPr>
            <p:cNvPr id="144" name="Google Shape;144;p20"/>
            <p:cNvSpPr/>
            <p:nvPr/>
          </p:nvSpPr>
          <p:spPr>
            <a:xfrm>
              <a:off x="3485717" y="3079475"/>
              <a:ext cx="1294800" cy="133500"/>
            </a:xfrm>
            <a:prstGeom prst="rect">
              <a:avLst/>
            </a:prstGeom>
            <a:solidFill>
              <a:srgbClr val="307A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0"/>
            <p:cNvSpPr txBox="1"/>
            <p:nvPr/>
          </p:nvSpPr>
          <p:spPr>
            <a:xfrm>
              <a:off x="3154233" y="3216600"/>
              <a:ext cx="6927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600">
                  <a:latin typeface="Roboto"/>
                  <a:ea typeface="Roboto"/>
                  <a:cs typeface="Roboto"/>
                  <a:sym typeface="Roboto"/>
                </a:rPr>
                <a:t>2005</a:t>
              </a:r>
              <a:endParaRPr b="1" sz="1600">
                <a:latin typeface="Roboto"/>
                <a:ea typeface="Roboto"/>
                <a:cs typeface="Roboto"/>
                <a:sym typeface="Roboto"/>
              </a:endParaRPr>
            </a:p>
          </p:txBody>
        </p:sp>
        <p:sp>
          <p:nvSpPr>
            <p:cNvPr id="146" name="Google Shape;146;p20"/>
            <p:cNvSpPr txBox="1"/>
            <p:nvPr/>
          </p:nvSpPr>
          <p:spPr>
            <a:xfrm>
              <a:off x="2734800" y="1387400"/>
              <a:ext cx="1683000" cy="13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Roboto"/>
                  <a:ea typeface="Roboto"/>
                  <a:cs typeface="Roboto"/>
                  <a:sym typeface="Roboto"/>
                </a:rPr>
                <a:t>Formation of journal shared print projects in UC (e.g. IEEE and UC JSTOR)</a:t>
              </a:r>
              <a:endParaRPr b="1" sz="1600">
                <a:latin typeface="Roboto"/>
                <a:ea typeface="Roboto"/>
                <a:cs typeface="Roboto"/>
                <a:sym typeface="Roboto"/>
              </a:endParaRPr>
            </a:p>
          </p:txBody>
        </p:sp>
        <p:grpSp>
          <p:nvGrpSpPr>
            <p:cNvPr id="147" name="Google Shape;147;p20"/>
            <p:cNvGrpSpPr/>
            <p:nvPr/>
          </p:nvGrpSpPr>
          <p:grpSpPr>
            <a:xfrm>
              <a:off x="3435870" y="2800065"/>
              <a:ext cx="92400" cy="411825"/>
              <a:chOff x="845575" y="2563700"/>
              <a:chExt cx="92400" cy="411825"/>
            </a:xfrm>
          </p:grpSpPr>
          <p:sp>
            <p:nvSpPr>
              <p:cNvPr id="148" name="Google Shape;148;p20"/>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9" name="Google Shape;149;p20"/>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grpSp>
      </p:grpSp>
      <p:grpSp>
        <p:nvGrpSpPr>
          <p:cNvPr id="150" name="Google Shape;150;p20"/>
          <p:cNvGrpSpPr/>
          <p:nvPr/>
        </p:nvGrpSpPr>
        <p:grpSpPr>
          <a:xfrm>
            <a:off x="1471225" y="2626396"/>
            <a:ext cx="2014586" cy="2281653"/>
            <a:chOff x="1471225" y="2626396"/>
            <a:chExt cx="2014586" cy="2281653"/>
          </a:xfrm>
        </p:grpSpPr>
        <p:sp>
          <p:nvSpPr>
            <p:cNvPr id="151" name="Google Shape;151;p20"/>
            <p:cNvSpPr/>
            <p:nvPr/>
          </p:nvSpPr>
          <p:spPr>
            <a:xfrm>
              <a:off x="2191011" y="3079475"/>
              <a:ext cx="1294800" cy="133500"/>
            </a:xfrm>
            <a:prstGeom prst="rect">
              <a:avLst/>
            </a:prstGeom>
            <a:solidFill>
              <a:srgbClr val="0942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0"/>
            <p:cNvSpPr txBox="1"/>
            <p:nvPr/>
          </p:nvSpPr>
          <p:spPr>
            <a:xfrm>
              <a:off x="1828196" y="2626396"/>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600">
                  <a:latin typeface="Roboto"/>
                  <a:ea typeface="Roboto"/>
                  <a:cs typeface="Roboto"/>
                  <a:sym typeface="Roboto"/>
                </a:rPr>
                <a:t>2011</a:t>
              </a:r>
              <a:endParaRPr b="1" sz="1600">
                <a:latin typeface="Roboto"/>
                <a:ea typeface="Roboto"/>
                <a:cs typeface="Roboto"/>
                <a:sym typeface="Roboto"/>
              </a:endParaRPr>
            </a:p>
          </p:txBody>
        </p:sp>
        <p:sp>
          <p:nvSpPr>
            <p:cNvPr id="153" name="Google Shape;153;p20"/>
            <p:cNvSpPr txBox="1"/>
            <p:nvPr/>
          </p:nvSpPr>
          <p:spPr>
            <a:xfrm>
              <a:off x="1471225" y="3520549"/>
              <a:ext cx="1683000" cy="138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Roboto"/>
                  <a:ea typeface="Roboto"/>
                  <a:cs typeface="Roboto"/>
                  <a:sym typeface="Roboto"/>
                </a:rPr>
                <a:t>Launch of WEST influence UC approaches to shared print journals</a:t>
              </a:r>
              <a:endParaRPr b="1" sz="1600">
                <a:latin typeface="Roboto"/>
                <a:ea typeface="Roboto"/>
                <a:cs typeface="Roboto"/>
                <a:sym typeface="Roboto"/>
              </a:endParaRPr>
            </a:p>
            <a:p>
              <a:pPr indent="0" lvl="0" marL="0" rtl="0" algn="l">
                <a:spcBef>
                  <a:spcPts val="0"/>
                </a:spcBef>
                <a:spcAft>
                  <a:spcPts val="0"/>
                </a:spcAft>
                <a:buNone/>
              </a:pPr>
              <a:r>
                <a:t/>
              </a:r>
              <a:endParaRPr b="1" sz="1600">
                <a:latin typeface="Roboto"/>
                <a:ea typeface="Roboto"/>
                <a:cs typeface="Roboto"/>
                <a:sym typeface="Roboto"/>
              </a:endParaRPr>
            </a:p>
            <a:p>
              <a:pPr indent="0" lvl="0" marL="0" rtl="0" algn="l">
                <a:spcBef>
                  <a:spcPts val="0"/>
                </a:spcBef>
                <a:spcAft>
                  <a:spcPts val="1600"/>
                </a:spcAft>
                <a:buNone/>
              </a:pPr>
              <a:r>
                <a:t/>
              </a:r>
              <a:endParaRPr b="1" sz="1600">
                <a:latin typeface="Roboto"/>
                <a:ea typeface="Roboto"/>
                <a:cs typeface="Roboto"/>
                <a:sym typeface="Roboto"/>
              </a:endParaRPr>
            </a:p>
          </p:txBody>
        </p:sp>
        <p:grpSp>
          <p:nvGrpSpPr>
            <p:cNvPr id="154" name="Google Shape;154;p20"/>
            <p:cNvGrpSpPr/>
            <p:nvPr/>
          </p:nvGrpSpPr>
          <p:grpSpPr>
            <a:xfrm rot="10800000">
              <a:off x="2149293" y="3079467"/>
              <a:ext cx="92400" cy="411825"/>
              <a:chOff x="2072481" y="2563700"/>
              <a:chExt cx="92400" cy="411825"/>
            </a:xfrm>
          </p:grpSpPr>
          <p:cxnSp>
            <p:nvCxnSpPr>
              <p:cNvPr id="155" name="Google Shape;155;p20"/>
              <p:cNvCxnSpPr/>
              <p:nvPr/>
            </p:nvCxnSpPr>
            <p:spPr>
              <a:xfrm>
                <a:off x="2118681" y="2616125"/>
                <a:ext cx="0" cy="359400"/>
              </a:xfrm>
              <a:prstGeom prst="straightConnector1">
                <a:avLst/>
              </a:prstGeom>
              <a:noFill/>
              <a:ln cap="flat" cmpd="sng" w="9525">
                <a:solidFill>
                  <a:srgbClr val="000000"/>
                </a:solidFill>
                <a:prstDash val="solid"/>
                <a:round/>
                <a:headEnd len="sm" w="sm" type="none"/>
                <a:tailEnd len="sm" w="sm" type="none"/>
              </a:ln>
            </p:spPr>
          </p:cxnSp>
          <p:sp>
            <p:nvSpPr>
              <p:cNvPr id="156" name="Google Shape;156;p20"/>
              <p:cNvSpPr/>
              <p:nvPr/>
            </p:nvSpPr>
            <p:spPr>
              <a:xfrm>
                <a:off x="2072481"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57" name="Google Shape;157;p20"/>
          <p:cNvGrpSpPr/>
          <p:nvPr/>
        </p:nvGrpSpPr>
        <p:grpSpPr>
          <a:xfrm>
            <a:off x="2778725" y="1147313"/>
            <a:ext cx="2247000" cy="2440687"/>
            <a:chOff x="2778725" y="1147313"/>
            <a:chExt cx="2247000" cy="2440687"/>
          </a:xfrm>
        </p:grpSpPr>
        <p:sp>
          <p:nvSpPr>
            <p:cNvPr id="158" name="Google Shape;158;p20"/>
            <p:cNvSpPr/>
            <p:nvPr/>
          </p:nvSpPr>
          <p:spPr>
            <a:xfrm>
              <a:off x="3485717" y="3079475"/>
              <a:ext cx="1294800" cy="133500"/>
            </a:xfrm>
            <a:prstGeom prst="rect">
              <a:avLst/>
            </a:prstGeom>
            <a:solidFill>
              <a:srgbClr val="307A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0"/>
            <p:cNvSpPr txBox="1"/>
            <p:nvPr/>
          </p:nvSpPr>
          <p:spPr>
            <a:xfrm>
              <a:off x="3154233" y="3216600"/>
              <a:ext cx="6927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600">
                  <a:latin typeface="Roboto"/>
                  <a:ea typeface="Roboto"/>
                  <a:cs typeface="Roboto"/>
                  <a:sym typeface="Roboto"/>
                </a:rPr>
                <a:t>2015</a:t>
              </a:r>
              <a:endParaRPr b="1" sz="1600">
                <a:latin typeface="Roboto"/>
                <a:ea typeface="Roboto"/>
                <a:cs typeface="Roboto"/>
                <a:sym typeface="Roboto"/>
              </a:endParaRPr>
            </a:p>
          </p:txBody>
        </p:sp>
        <p:sp>
          <p:nvSpPr>
            <p:cNvPr id="160" name="Google Shape;160;p20"/>
            <p:cNvSpPr txBox="1"/>
            <p:nvPr/>
          </p:nvSpPr>
          <p:spPr>
            <a:xfrm>
              <a:off x="2778725" y="1147313"/>
              <a:ext cx="22470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latin typeface="Roboto"/>
                  <a:ea typeface="Roboto"/>
                  <a:cs typeface="Roboto"/>
                  <a:sym typeface="Roboto"/>
                </a:rPr>
                <a:t>JACS is established to accelerate UC’s journal archiving work (in addition to the system’s participation in WEST)</a:t>
              </a:r>
              <a:endParaRPr b="1" sz="1600">
                <a:latin typeface="Roboto"/>
                <a:ea typeface="Roboto"/>
                <a:cs typeface="Roboto"/>
                <a:sym typeface="Roboto"/>
              </a:endParaRPr>
            </a:p>
          </p:txBody>
        </p:sp>
        <p:grpSp>
          <p:nvGrpSpPr>
            <p:cNvPr id="161" name="Google Shape;161;p20"/>
            <p:cNvGrpSpPr/>
            <p:nvPr/>
          </p:nvGrpSpPr>
          <p:grpSpPr>
            <a:xfrm>
              <a:off x="3435870" y="2800065"/>
              <a:ext cx="92400" cy="411825"/>
              <a:chOff x="845575" y="2563700"/>
              <a:chExt cx="92400" cy="411825"/>
            </a:xfrm>
          </p:grpSpPr>
          <p:sp>
            <p:nvSpPr>
              <p:cNvPr id="162" name="Google Shape;162;p20"/>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3" name="Google Shape;163;p20"/>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grpSp>
      </p:grpSp>
      <p:grpSp>
        <p:nvGrpSpPr>
          <p:cNvPr id="164" name="Google Shape;164;p20"/>
          <p:cNvGrpSpPr/>
          <p:nvPr/>
        </p:nvGrpSpPr>
        <p:grpSpPr>
          <a:xfrm>
            <a:off x="3932925" y="2702596"/>
            <a:ext cx="2142300" cy="1829204"/>
            <a:chOff x="3932925" y="2702596"/>
            <a:chExt cx="2142300" cy="1829204"/>
          </a:xfrm>
        </p:grpSpPr>
        <p:sp>
          <p:nvSpPr>
            <p:cNvPr id="165" name="Google Shape;165;p20"/>
            <p:cNvSpPr/>
            <p:nvPr/>
          </p:nvSpPr>
          <p:spPr>
            <a:xfrm>
              <a:off x="4780421" y="3079475"/>
              <a:ext cx="1294800" cy="133500"/>
            </a:xfrm>
            <a:prstGeom prst="rect">
              <a:avLst/>
            </a:prstGeom>
            <a:solidFill>
              <a:srgbClr val="0942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6" name="Google Shape;166;p20"/>
            <p:cNvGrpSpPr/>
            <p:nvPr/>
          </p:nvGrpSpPr>
          <p:grpSpPr>
            <a:xfrm rot="10800000">
              <a:off x="4737413" y="3079467"/>
              <a:ext cx="92400" cy="411825"/>
              <a:chOff x="2070100" y="2563700"/>
              <a:chExt cx="92400" cy="411825"/>
            </a:xfrm>
          </p:grpSpPr>
          <p:cxnSp>
            <p:nvCxnSpPr>
              <p:cNvPr id="167" name="Google Shape;167;p20"/>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168" name="Google Shape;168;p20"/>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9" name="Google Shape;169;p20"/>
            <p:cNvSpPr txBox="1"/>
            <p:nvPr/>
          </p:nvSpPr>
          <p:spPr>
            <a:xfrm>
              <a:off x="4413187" y="2702596"/>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600">
                  <a:latin typeface="Roboto"/>
                  <a:ea typeface="Roboto"/>
                  <a:cs typeface="Roboto"/>
                  <a:sym typeface="Roboto"/>
                </a:rPr>
                <a:t>2023</a:t>
              </a:r>
              <a:endParaRPr b="1" sz="1600">
                <a:latin typeface="Roboto"/>
                <a:ea typeface="Roboto"/>
                <a:cs typeface="Roboto"/>
                <a:sym typeface="Roboto"/>
              </a:endParaRPr>
            </a:p>
          </p:txBody>
        </p:sp>
        <p:sp>
          <p:nvSpPr>
            <p:cNvPr id="170" name="Google Shape;170;p20"/>
            <p:cNvSpPr txBox="1"/>
            <p:nvPr/>
          </p:nvSpPr>
          <p:spPr>
            <a:xfrm>
              <a:off x="3932925" y="3588000"/>
              <a:ext cx="21423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latin typeface="Roboto"/>
                  <a:ea typeface="Roboto"/>
                  <a:cs typeface="Roboto"/>
                  <a:sym typeface="Roboto"/>
                </a:rPr>
                <a:t>JACS Program Assessment Report &amp; Recommendations</a:t>
              </a:r>
              <a:endParaRPr b="1" sz="1600">
                <a:latin typeface="Roboto"/>
                <a:ea typeface="Roboto"/>
                <a:cs typeface="Roboto"/>
                <a:sym typeface="Roboto"/>
              </a:endParaRPr>
            </a:p>
          </p:txBody>
        </p:sp>
      </p:grpSp>
      <p:grpSp>
        <p:nvGrpSpPr>
          <p:cNvPr id="171" name="Google Shape;171;p20"/>
          <p:cNvGrpSpPr/>
          <p:nvPr/>
        </p:nvGrpSpPr>
        <p:grpSpPr>
          <a:xfrm>
            <a:off x="5472305" y="1895763"/>
            <a:ext cx="1897621" cy="1692237"/>
            <a:chOff x="5472305" y="1895763"/>
            <a:chExt cx="1897621" cy="1692237"/>
          </a:xfrm>
        </p:grpSpPr>
        <p:sp>
          <p:nvSpPr>
            <p:cNvPr id="172" name="Google Shape;172;p20"/>
            <p:cNvSpPr/>
            <p:nvPr/>
          </p:nvSpPr>
          <p:spPr>
            <a:xfrm>
              <a:off x="6075125" y="3079475"/>
              <a:ext cx="1294800" cy="133500"/>
            </a:xfrm>
            <a:prstGeom prst="rect">
              <a:avLst/>
            </a:prstGeom>
            <a:solidFill>
              <a:srgbClr val="307A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3" name="Google Shape;173;p20"/>
            <p:cNvGrpSpPr/>
            <p:nvPr/>
          </p:nvGrpSpPr>
          <p:grpSpPr>
            <a:xfrm>
              <a:off x="6031394" y="2800065"/>
              <a:ext cx="92400" cy="411825"/>
              <a:chOff x="845575" y="2563700"/>
              <a:chExt cx="92400" cy="411825"/>
            </a:xfrm>
          </p:grpSpPr>
          <p:cxnSp>
            <p:nvCxnSpPr>
              <p:cNvPr id="174" name="Google Shape;174;p20"/>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175" name="Google Shape;175;p20"/>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6" name="Google Shape;176;p20"/>
            <p:cNvSpPr txBox="1"/>
            <p:nvPr/>
          </p:nvSpPr>
          <p:spPr>
            <a:xfrm>
              <a:off x="5707757" y="3216600"/>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600">
                  <a:latin typeface="Roboto"/>
                  <a:ea typeface="Roboto"/>
                  <a:cs typeface="Roboto"/>
                  <a:sym typeface="Roboto"/>
                </a:rPr>
                <a:t>2025</a:t>
              </a:r>
              <a:endParaRPr b="1" sz="1600">
                <a:latin typeface="Roboto"/>
                <a:ea typeface="Roboto"/>
                <a:cs typeface="Roboto"/>
                <a:sym typeface="Roboto"/>
              </a:endParaRPr>
            </a:p>
          </p:txBody>
        </p:sp>
        <p:sp>
          <p:nvSpPr>
            <p:cNvPr id="177" name="Google Shape;177;p20"/>
            <p:cNvSpPr txBox="1"/>
            <p:nvPr/>
          </p:nvSpPr>
          <p:spPr>
            <a:xfrm>
              <a:off x="5472305" y="1895763"/>
              <a:ext cx="16830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Roboto"/>
                  <a:ea typeface="Roboto"/>
                  <a:cs typeface="Roboto"/>
                  <a:sym typeface="Roboto"/>
                </a:rPr>
                <a:t>JACS 10 Consolidation &amp; Transition Cycle</a:t>
              </a:r>
              <a:endParaRPr b="1" sz="1600">
                <a:latin typeface="Roboto"/>
                <a:ea typeface="Roboto"/>
                <a:cs typeface="Roboto"/>
                <a:sym typeface="Roboto"/>
              </a:endParaRPr>
            </a:p>
          </p:txBody>
        </p:sp>
      </p:grpSp>
      <p:grpSp>
        <p:nvGrpSpPr>
          <p:cNvPr id="178" name="Google Shape;178;p20"/>
          <p:cNvGrpSpPr/>
          <p:nvPr/>
        </p:nvGrpSpPr>
        <p:grpSpPr>
          <a:xfrm>
            <a:off x="7256967" y="3079467"/>
            <a:ext cx="1889470" cy="1367335"/>
            <a:chOff x="7256967" y="3079467"/>
            <a:chExt cx="1889470" cy="1367335"/>
          </a:xfrm>
        </p:grpSpPr>
        <p:sp>
          <p:nvSpPr>
            <p:cNvPr id="179" name="Google Shape;179;p20"/>
            <p:cNvSpPr/>
            <p:nvPr/>
          </p:nvSpPr>
          <p:spPr>
            <a:xfrm>
              <a:off x="7369837" y="3079475"/>
              <a:ext cx="1776600" cy="133500"/>
            </a:xfrm>
            <a:prstGeom prst="rect">
              <a:avLst/>
            </a:prstGeom>
            <a:solidFill>
              <a:srgbClr val="0942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0" name="Google Shape;180;p20"/>
            <p:cNvGrpSpPr/>
            <p:nvPr/>
          </p:nvGrpSpPr>
          <p:grpSpPr>
            <a:xfrm rot="10800000">
              <a:off x="7328221" y="3079467"/>
              <a:ext cx="92400" cy="411825"/>
              <a:chOff x="2070100" y="2563700"/>
              <a:chExt cx="92400" cy="411825"/>
            </a:xfrm>
          </p:grpSpPr>
          <p:cxnSp>
            <p:nvCxnSpPr>
              <p:cNvPr id="181" name="Google Shape;181;p20"/>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182" name="Google Shape;182;p20"/>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3" name="Google Shape;183;p20"/>
            <p:cNvSpPr txBox="1"/>
            <p:nvPr/>
          </p:nvSpPr>
          <p:spPr>
            <a:xfrm>
              <a:off x="7256967" y="3503002"/>
              <a:ext cx="16830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Roboto"/>
                  <a:ea typeface="Roboto"/>
                  <a:cs typeface="Roboto"/>
                  <a:sym typeface="Roboto"/>
                </a:rPr>
                <a:t>New Era for JACS</a:t>
              </a:r>
              <a:endParaRPr b="1" sz="1600">
                <a:latin typeface="Roboto"/>
                <a:ea typeface="Roboto"/>
                <a:cs typeface="Roboto"/>
                <a:sym typeface="Roboto"/>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1"/>
          <p:cNvSpPr txBox="1"/>
          <p:nvPr>
            <p:ph type="title"/>
          </p:nvPr>
        </p:nvSpPr>
        <p:spPr>
          <a:xfrm>
            <a:off x="457200" y="285760"/>
            <a:ext cx="8229600" cy="2772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sz="1800"/>
              <a:t>What is JACS</a:t>
            </a:r>
            <a:endParaRPr sz="1800"/>
          </a:p>
        </p:txBody>
      </p:sp>
      <p:sp>
        <p:nvSpPr>
          <p:cNvPr id="189" name="Google Shape;189;p21"/>
          <p:cNvSpPr txBox="1"/>
          <p:nvPr>
            <p:ph idx="1" type="body"/>
          </p:nvPr>
        </p:nvSpPr>
        <p:spPr>
          <a:xfrm>
            <a:off x="457200" y="709025"/>
            <a:ext cx="8124600" cy="2743200"/>
          </a:xfrm>
          <a:prstGeom prst="rect">
            <a:avLst/>
          </a:prstGeom>
        </p:spPr>
        <p:txBody>
          <a:bodyPr anchorCtr="0" anchor="t" bIns="0" lIns="0" spcFirstLastPara="1" rIns="0" wrap="square" tIns="0">
            <a:noAutofit/>
          </a:bodyPr>
          <a:lstStyle/>
          <a:p>
            <a:pPr indent="-336550" lvl="0" marL="457200" rtl="0" algn="l">
              <a:lnSpc>
                <a:spcPct val="115000"/>
              </a:lnSpc>
              <a:spcBef>
                <a:spcPts val="800"/>
              </a:spcBef>
              <a:spcAft>
                <a:spcPts val="0"/>
              </a:spcAft>
              <a:buSzPts val="1700"/>
              <a:buChar char="●"/>
            </a:pPr>
            <a:r>
              <a:rPr lang="en" sz="1700"/>
              <a:t>The Shared Print Strategy Team and its Collection Working Group oversee analysis and selection of titles for coordinated deposit to the SLF</a:t>
            </a:r>
            <a:endParaRPr sz="1700"/>
          </a:p>
          <a:p>
            <a:pPr indent="-336550" lvl="1" marL="914400" rtl="0" algn="l">
              <a:lnSpc>
                <a:spcPct val="115000"/>
              </a:lnSpc>
              <a:spcBef>
                <a:spcPts val="1000"/>
              </a:spcBef>
              <a:spcAft>
                <a:spcPts val="0"/>
              </a:spcAft>
              <a:buSzPts val="1700"/>
              <a:buChar char="○"/>
            </a:pPr>
            <a:r>
              <a:rPr lang="en" sz="1700"/>
              <a:t>High overlap &amp; broad </a:t>
            </a:r>
            <a:r>
              <a:rPr lang="en" sz="1700"/>
              <a:t>disciplinary</a:t>
            </a:r>
            <a:r>
              <a:rPr lang="en" sz="1700"/>
              <a:t> coverage</a:t>
            </a:r>
            <a:endParaRPr sz="1700"/>
          </a:p>
          <a:p>
            <a:pPr indent="-336550" lvl="1" marL="914400" rtl="0" algn="l">
              <a:lnSpc>
                <a:spcPct val="115000"/>
              </a:lnSpc>
              <a:spcBef>
                <a:spcPts val="1000"/>
              </a:spcBef>
              <a:spcAft>
                <a:spcPts val="0"/>
              </a:spcAft>
              <a:buSzPts val="1700"/>
              <a:buChar char="○"/>
            </a:pPr>
            <a:r>
              <a:rPr lang="en" sz="1700"/>
              <a:t>Title nominations from UC CKGs</a:t>
            </a:r>
            <a:endParaRPr sz="1700"/>
          </a:p>
          <a:p>
            <a:pPr indent="-336550" lvl="0" marL="457200" rtl="0" algn="l">
              <a:lnSpc>
                <a:spcPct val="115000"/>
              </a:lnSpc>
              <a:spcBef>
                <a:spcPts val="1000"/>
              </a:spcBef>
              <a:spcAft>
                <a:spcPts val="0"/>
              </a:spcAft>
              <a:buSzPts val="1700"/>
              <a:buChar char="●"/>
            </a:pPr>
            <a:r>
              <a:rPr lang="en" sz="1700"/>
              <a:t>Campuses are provided with an annual title list from </a:t>
            </a:r>
            <a:r>
              <a:rPr lang="en" sz="1700"/>
              <a:t>which</a:t>
            </a:r>
            <a:r>
              <a:rPr lang="en" sz="1700"/>
              <a:t> they can choose to send holdings for deduplication and archiving at the SLF</a:t>
            </a:r>
            <a:endParaRPr sz="1700"/>
          </a:p>
          <a:p>
            <a:pPr indent="-336550" lvl="1" marL="914400" rtl="0" algn="l">
              <a:lnSpc>
                <a:spcPct val="115000"/>
              </a:lnSpc>
              <a:spcBef>
                <a:spcPts val="1000"/>
              </a:spcBef>
              <a:spcAft>
                <a:spcPts val="0"/>
              </a:spcAft>
              <a:buSzPts val="1700"/>
              <a:buChar char="○"/>
            </a:pPr>
            <a:r>
              <a:rPr lang="en" sz="1700"/>
              <a:t>Participation is voluntary and at the pace that works for each campus</a:t>
            </a:r>
            <a:endParaRPr sz="1700"/>
          </a:p>
          <a:p>
            <a:pPr indent="-336550" lvl="1" marL="914400" rtl="0" algn="l">
              <a:lnSpc>
                <a:spcPct val="115000"/>
              </a:lnSpc>
              <a:spcBef>
                <a:spcPts val="1000"/>
              </a:spcBef>
              <a:spcAft>
                <a:spcPts val="0"/>
              </a:spcAft>
              <a:buSzPts val="1700"/>
              <a:buChar char="○"/>
            </a:pPr>
            <a:r>
              <a:rPr lang="en" sz="1700"/>
              <a:t>Campuses can send all holdings without deduplicating in advance</a:t>
            </a:r>
            <a:endParaRPr sz="1700"/>
          </a:p>
          <a:p>
            <a:pPr indent="-336550" lvl="0" marL="457200" rtl="0" algn="l">
              <a:lnSpc>
                <a:spcPct val="115000"/>
              </a:lnSpc>
              <a:spcBef>
                <a:spcPts val="1000"/>
              </a:spcBef>
              <a:spcAft>
                <a:spcPts val="1000"/>
              </a:spcAft>
              <a:buSzPts val="1700"/>
              <a:buChar char="●"/>
            </a:pPr>
            <a:r>
              <a:rPr lang="en" sz="1700"/>
              <a:t>The SLF physically validate the archives and provide assured, ongoing access to the holdings across the system</a:t>
            </a:r>
            <a:endParaRPr i="1" sz="1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2"/>
          <p:cNvSpPr txBox="1"/>
          <p:nvPr>
            <p:ph type="title"/>
          </p:nvPr>
        </p:nvSpPr>
        <p:spPr>
          <a:xfrm>
            <a:off x="457200" y="236310"/>
            <a:ext cx="8229600" cy="2772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sz="1800"/>
              <a:t>Impact of JACS</a:t>
            </a:r>
            <a:endParaRPr sz="1800"/>
          </a:p>
        </p:txBody>
      </p:sp>
      <p:sp>
        <p:nvSpPr>
          <p:cNvPr id="195" name="Google Shape;195;p22"/>
          <p:cNvSpPr txBox="1"/>
          <p:nvPr>
            <p:ph idx="1" type="body"/>
          </p:nvPr>
        </p:nvSpPr>
        <p:spPr>
          <a:xfrm>
            <a:off x="457200" y="1016425"/>
            <a:ext cx="7758300" cy="2743200"/>
          </a:xfrm>
          <a:prstGeom prst="rect">
            <a:avLst/>
          </a:prstGeom>
        </p:spPr>
        <p:txBody>
          <a:bodyPr anchorCtr="0" anchor="t" bIns="0" lIns="0" spcFirstLastPara="1" rIns="0" wrap="square" tIns="0">
            <a:noAutofit/>
          </a:bodyPr>
          <a:lstStyle/>
          <a:p>
            <a:pPr indent="-355600" lvl="0" marL="457200" rtl="0" algn="l">
              <a:lnSpc>
                <a:spcPct val="150000"/>
              </a:lnSpc>
              <a:spcBef>
                <a:spcPts val="800"/>
              </a:spcBef>
              <a:spcAft>
                <a:spcPts val="0"/>
              </a:spcAft>
              <a:buSzPts val="2000"/>
              <a:buChar char="●"/>
            </a:pPr>
            <a:r>
              <a:rPr lang="en" sz="2000"/>
              <a:t>3,342 </a:t>
            </a:r>
            <a:r>
              <a:rPr b="0" lang="en" sz="2000"/>
              <a:t>journal families selected</a:t>
            </a:r>
            <a:endParaRPr b="0" sz="2000"/>
          </a:p>
          <a:p>
            <a:pPr indent="-355600" lvl="0" marL="457200" rtl="0" algn="l">
              <a:lnSpc>
                <a:spcPct val="150000"/>
              </a:lnSpc>
              <a:spcBef>
                <a:spcPts val="0"/>
              </a:spcBef>
              <a:spcAft>
                <a:spcPts val="0"/>
              </a:spcAft>
              <a:buSzPts val="2000"/>
              <a:buChar char="●"/>
            </a:pPr>
            <a:r>
              <a:rPr lang="en" sz="2000"/>
              <a:t>112,878 </a:t>
            </a:r>
            <a:r>
              <a:rPr b="0" lang="en" sz="2000"/>
              <a:t>volumes consolidated from the campuses</a:t>
            </a:r>
            <a:endParaRPr b="0" sz="2000"/>
          </a:p>
          <a:p>
            <a:pPr indent="-355600" lvl="0" marL="457200" rtl="0" algn="l">
              <a:lnSpc>
                <a:spcPct val="150000"/>
              </a:lnSpc>
              <a:spcBef>
                <a:spcPts val="0"/>
              </a:spcBef>
              <a:spcAft>
                <a:spcPts val="0"/>
              </a:spcAft>
              <a:buSzPts val="2000"/>
              <a:buChar char="●"/>
            </a:pPr>
            <a:r>
              <a:rPr lang="en" sz="2000"/>
              <a:t>15,000+ </a:t>
            </a:r>
            <a:r>
              <a:rPr b="0" lang="en" sz="2000"/>
              <a:t>linear feet of campus library space repurposed</a:t>
            </a:r>
            <a:endParaRPr b="0" sz="2000"/>
          </a:p>
          <a:p>
            <a:pPr indent="-355600" lvl="0" marL="457200" rtl="0" algn="l">
              <a:lnSpc>
                <a:spcPct val="150000"/>
              </a:lnSpc>
              <a:spcBef>
                <a:spcPts val="0"/>
              </a:spcBef>
              <a:spcAft>
                <a:spcPts val="0"/>
              </a:spcAft>
              <a:buSzPts val="2000"/>
              <a:buChar char="●"/>
            </a:pPr>
            <a:r>
              <a:rPr lang="en" sz="2000"/>
              <a:t>$2.7 </a:t>
            </a:r>
            <a:r>
              <a:rPr b="0" lang="en" sz="2000"/>
              <a:t>million cumulative campus cost avoidance</a:t>
            </a:r>
            <a:endParaRPr b="0" i="1" sz="20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UCOP 3">
      <a:dk1>
        <a:srgbClr val="4C4C4C"/>
      </a:dk1>
      <a:lt1>
        <a:srgbClr val="FFFFFF"/>
      </a:lt1>
      <a:dk2>
        <a:srgbClr val="00A1DF"/>
      </a:dk2>
      <a:lt2>
        <a:srgbClr val="FFFFFF"/>
      </a:lt2>
      <a:accent1>
        <a:srgbClr val="7ECBEF"/>
      </a:accent1>
      <a:accent2>
        <a:srgbClr val="FFB602"/>
      </a:accent2>
      <a:accent3>
        <a:srgbClr val="FFC600"/>
      </a:accent3>
      <a:accent4>
        <a:srgbClr val="00A5B2"/>
      </a:accent4>
      <a:accent5>
        <a:srgbClr val="EB4D97"/>
      </a:accent5>
      <a:accent6>
        <a:srgbClr val="FF893C"/>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